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3"/>
  </p:notesMasterIdLst>
  <p:sldIdLst>
    <p:sldId id="256" r:id="rId2"/>
    <p:sldId id="311" r:id="rId3"/>
    <p:sldId id="316" r:id="rId4"/>
    <p:sldId id="317" r:id="rId5"/>
    <p:sldId id="318" r:id="rId6"/>
    <p:sldId id="319" r:id="rId7"/>
    <p:sldId id="320" r:id="rId8"/>
    <p:sldId id="321" r:id="rId9"/>
    <p:sldId id="322" r:id="rId10"/>
    <p:sldId id="323" r:id="rId11"/>
    <p:sldId id="324" r:id="rId12"/>
    <p:sldId id="328" r:id="rId13"/>
    <p:sldId id="329" r:id="rId14"/>
    <p:sldId id="330" r:id="rId15"/>
    <p:sldId id="337" r:id="rId16"/>
    <p:sldId id="338" r:id="rId17"/>
    <p:sldId id="331" r:id="rId18"/>
    <p:sldId id="332" r:id="rId19"/>
    <p:sldId id="333" r:id="rId20"/>
    <p:sldId id="334" r:id="rId21"/>
    <p:sldId id="336" r:id="rId22"/>
  </p:sldIdLst>
  <p:sldSz cx="9144000" cy="5143500" type="screen16x9"/>
  <p:notesSz cx="6858000" cy="9144000"/>
  <p:embeddedFontLst>
    <p:embeddedFont>
      <p:font typeface="Bungee" panose="020B0604020202020204" charset="0"/>
      <p:regular r:id="rId24"/>
    </p:embeddedFont>
    <p:embeddedFont>
      <p:font typeface="Exo 2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7D96"/>
    <a:srgbClr val="FFBB25"/>
    <a:srgbClr val="FFFFFF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BDF4C9-68D3-4C9F-B02F-834AA0AC9F94}">
  <a:tblStyle styleId="{FFBDF4C9-68D3-4C9F-B02F-834AA0AC9F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4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71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Relationship Id="rId35" Type="http://schemas.openxmlformats.org/officeDocument/2006/relationships/customXml" Target="../customXml/item3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2750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943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7781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2559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61852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20217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1069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1095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63828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3968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93467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46478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5468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0424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766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3682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0223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9547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9124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9999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585450"/>
            <a:ext cx="5061600" cy="182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2408575"/>
            <a:ext cx="50616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bg>
      <p:bgPr>
        <a:solidFill>
          <a:srgbClr val="FFD46D">
            <a:alpha val="11570"/>
          </a:srgbClr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31"/>
          <p:cNvGrpSpPr/>
          <p:nvPr/>
        </p:nvGrpSpPr>
        <p:grpSpPr>
          <a:xfrm>
            <a:off x="188275" y="1808011"/>
            <a:ext cx="1475188" cy="3021701"/>
            <a:chOff x="3796700" y="1449161"/>
            <a:chExt cx="1475188" cy="3021701"/>
          </a:xfrm>
        </p:grpSpPr>
        <p:grpSp>
          <p:nvGrpSpPr>
            <p:cNvPr id="159" name="Google Shape;159;p31"/>
            <p:cNvGrpSpPr/>
            <p:nvPr/>
          </p:nvGrpSpPr>
          <p:grpSpPr>
            <a:xfrm>
              <a:off x="3851200" y="3212988"/>
              <a:ext cx="1420688" cy="1257875"/>
              <a:chOff x="2632738" y="3297800"/>
              <a:chExt cx="1420688" cy="1257875"/>
            </a:xfrm>
          </p:grpSpPr>
          <p:grpSp>
            <p:nvGrpSpPr>
              <p:cNvPr id="160" name="Google Shape;160;p31"/>
              <p:cNvGrpSpPr/>
              <p:nvPr/>
            </p:nvGrpSpPr>
            <p:grpSpPr>
              <a:xfrm>
                <a:off x="2632738" y="3713375"/>
                <a:ext cx="1420688" cy="842300"/>
                <a:chOff x="2632738" y="3713375"/>
                <a:chExt cx="1420688" cy="842300"/>
              </a:xfrm>
            </p:grpSpPr>
            <p:sp>
              <p:nvSpPr>
                <p:cNvPr id="161" name="Google Shape;161;p31"/>
                <p:cNvSpPr/>
                <p:nvPr/>
              </p:nvSpPr>
              <p:spPr>
                <a:xfrm>
                  <a:off x="2976800" y="4238175"/>
                  <a:ext cx="1076625" cy="31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65" h="12700" extrusionOk="0">
                      <a:moveTo>
                        <a:pt x="11337" y="1"/>
                      </a:moveTo>
                      <a:lnTo>
                        <a:pt x="0" y="12700"/>
                      </a:lnTo>
                      <a:lnTo>
                        <a:pt x="0" y="12700"/>
                      </a:lnTo>
                      <a:lnTo>
                        <a:pt x="38578" y="10536"/>
                      </a:lnTo>
                      <a:lnTo>
                        <a:pt x="43065" y="2164"/>
                      </a:lnTo>
                      <a:lnTo>
                        <a:pt x="11337" y="1"/>
                      </a:lnTo>
                      <a:close/>
                    </a:path>
                  </a:pathLst>
                </a:custGeom>
                <a:solidFill>
                  <a:srgbClr val="000000">
                    <a:alpha val="7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2" name="Google Shape;162;p31"/>
                <p:cNvGrpSpPr/>
                <p:nvPr/>
              </p:nvGrpSpPr>
              <p:grpSpPr>
                <a:xfrm>
                  <a:off x="2632738" y="3713375"/>
                  <a:ext cx="1001525" cy="842300"/>
                  <a:chOff x="2754900" y="3416825"/>
                  <a:chExt cx="1001525" cy="842300"/>
                </a:xfrm>
              </p:grpSpPr>
              <p:sp>
                <p:nvSpPr>
                  <p:cNvPr id="163" name="Google Shape;163;p31"/>
                  <p:cNvSpPr/>
                  <p:nvPr/>
                </p:nvSpPr>
                <p:spPr>
                  <a:xfrm>
                    <a:off x="2754900" y="3633150"/>
                    <a:ext cx="337525" cy="62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01" h="25039" extrusionOk="0">
                        <a:moveTo>
                          <a:pt x="0" y="1"/>
                        </a:moveTo>
                        <a:lnTo>
                          <a:pt x="0" y="16866"/>
                        </a:lnTo>
                        <a:lnTo>
                          <a:pt x="13501" y="25038"/>
                        </a:lnTo>
                        <a:lnTo>
                          <a:pt x="13501" y="80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1"/>
                  <p:cNvSpPr/>
                  <p:nvPr/>
                </p:nvSpPr>
                <p:spPr>
                  <a:xfrm>
                    <a:off x="3092400" y="3625150"/>
                    <a:ext cx="664025" cy="6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61" h="25359" extrusionOk="0">
                        <a:moveTo>
                          <a:pt x="26561" y="0"/>
                        </a:moveTo>
                        <a:lnTo>
                          <a:pt x="1" y="8333"/>
                        </a:lnTo>
                        <a:lnTo>
                          <a:pt x="1" y="25358"/>
                        </a:lnTo>
                        <a:lnTo>
                          <a:pt x="26561" y="16865"/>
                        </a:lnTo>
                        <a:lnTo>
                          <a:pt x="26561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1"/>
                  <p:cNvSpPr/>
                  <p:nvPr/>
                </p:nvSpPr>
                <p:spPr>
                  <a:xfrm>
                    <a:off x="2754900" y="3420825"/>
                    <a:ext cx="1001525" cy="412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061" h="16506" extrusionOk="0">
                        <a:moveTo>
                          <a:pt x="26520" y="1"/>
                        </a:moveTo>
                        <a:lnTo>
                          <a:pt x="0" y="8494"/>
                        </a:lnTo>
                        <a:lnTo>
                          <a:pt x="13501" y="16506"/>
                        </a:lnTo>
                        <a:lnTo>
                          <a:pt x="40061" y="8173"/>
                        </a:lnTo>
                        <a:lnTo>
                          <a:pt x="26520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1"/>
                  <p:cNvSpPr/>
                  <p:nvPr/>
                </p:nvSpPr>
                <p:spPr>
                  <a:xfrm>
                    <a:off x="3246650" y="34619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166" y="0"/>
                        </a:moveTo>
                        <a:lnTo>
                          <a:pt x="0" y="1362"/>
                        </a:lnTo>
                        <a:lnTo>
                          <a:pt x="3365" y="3365"/>
                        </a:lnTo>
                        <a:lnTo>
                          <a:pt x="7531" y="20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1"/>
                  <p:cNvSpPr/>
                  <p:nvPr/>
                </p:nvSpPr>
                <p:spPr>
                  <a:xfrm>
                    <a:off x="3246650" y="341682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3365" y="3326"/>
                        </a:lnTo>
                        <a:lnTo>
                          <a:pt x="7531" y="200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1"/>
                  <p:cNvSpPr/>
                  <p:nvPr/>
                </p:nvSpPr>
                <p:spPr>
                  <a:xfrm>
                    <a:off x="3330775" y="346690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0" y="3165"/>
                        </a:lnTo>
                        <a:lnTo>
                          <a:pt x="4166" y="1803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1"/>
                  <p:cNvSpPr/>
                  <p:nvPr/>
                </p:nvSpPr>
                <p:spPr>
                  <a:xfrm>
                    <a:off x="3246650" y="3449875"/>
                    <a:ext cx="84150" cy="9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847" extrusionOk="0">
                        <a:moveTo>
                          <a:pt x="0" y="1"/>
                        </a:moveTo>
                        <a:lnTo>
                          <a:pt x="0" y="1843"/>
                        </a:lnTo>
                        <a:lnTo>
                          <a:pt x="3365" y="3846"/>
                        </a:lnTo>
                        <a:lnTo>
                          <a:pt x="336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1"/>
                  <p:cNvSpPr/>
                  <p:nvPr/>
                </p:nvSpPr>
                <p:spPr>
                  <a:xfrm>
                    <a:off x="3430925" y="3587075"/>
                    <a:ext cx="187300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3325" y="3206"/>
                        </a:lnTo>
                        <a:lnTo>
                          <a:pt x="7491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1"/>
                  <p:cNvSpPr/>
                  <p:nvPr/>
                </p:nvSpPr>
                <p:spPr>
                  <a:xfrm>
                    <a:off x="3430925" y="3542025"/>
                    <a:ext cx="187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165" extrusionOk="0">
                        <a:moveTo>
                          <a:pt x="4166" y="0"/>
                        </a:moveTo>
                        <a:lnTo>
                          <a:pt x="0" y="1322"/>
                        </a:lnTo>
                        <a:lnTo>
                          <a:pt x="3325" y="3165"/>
                        </a:lnTo>
                        <a:lnTo>
                          <a:pt x="7491" y="18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1"/>
                  <p:cNvSpPr/>
                  <p:nvPr/>
                </p:nvSpPr>
                <p:spPr>
                  <a:xfrm>
                    <a:off x="3514050" y="3587075"/>
                    <a:ext cx="104175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0" y="3206"/>
                        </a:lnTo>
                        <a:lnTo>
                          <a:pt x="4166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1"/>
                  <p:cNvSpPr/>
                  <p:nvPr/>
                </p:nvSpPr>
                <p:spPr>
                  <a:xfrm>
                    <a:off x="3430925" y="3575075"/>
                    <a:ext cx="83150" cy="92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686" extrusionOk="0">
                        <a:moveTo>
                          <a:pt x="0" y="0"/>
                        </a:moveTo>
                        <a:lnTo>
                          <a:pt x="0" y="1843"/>
                        </a:lnTo>
                        <a:lnTo>
                          <a:pt x="3325" y="3686"/>
                        </a:lnTo>
                        <a:lnTo>
                          <a:pt x="3325" y="184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1"/>
                  <p:cNvSpPr/>
                  <p:nvPr/>
                </p:nvSpPr>
                <p:spPr>
                  <a:xfrm>
                    <a:off x="2888100" y="3579075"/>
                    <a:ext cx="187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26" extrusionOk="0">
                        <a:moveTo>
                          <a:pt x="4167" y="0"/>
                        </a:moveTo>
                        <a:lnTo>
                          <a:pt x="1" y="1322"/>
                        </a:lnTo>
                        <a:lnTo>
                          <a:pt x="3326" y="3325"/>
                        </a:lnTo>
                        <a:lnTo>
                          <a:pt x="7492" y="200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1"/>
                  <p:cNvSpPr/>
                  <p:nvPr/>
                </p:nvSpPr>
                <p:spPr>
                  <a:xfrm>
                    <a:off x="2888100" y="3533000"/>
                    <a:ext cx="187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3326" y="3366"/>
                        </a:lnTo>
                        <a:lnTo>
                          <a:pt x="7492" y="200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1"/>
                  <p:cNvSpPr/>
                  <p:nvPr/>
                </p:nvSpPr>
                <p:spPr>
                  <a:xfrm>
                    <a:off x="2971225" y="3583075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1" y="3165"/>
                        </a:lnTo>
                        <a:lnTo>
                          <a:pt x="4167" y="1843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1"/>
                  <p:cNvSpPr/>
                  <p:nvPr/>
                </p:nvSpPr>
                <p:spPr>
                  <a:xfrm>
                    <a:off x="2888100" y="3567050"/>
                    <a:ext cx="83150" cy="9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807" extrusionOk="0">
                        <a:moveTo>
                          <a:pt x="1" y="1"/>
                        </a:moveTo>
                        <a:lnTo>
                          <a:pt x="1" y="1803"/>
                        </a:lnTo>
                        <a:lnTo>
                          <a:pt x="3326" y="3806"/>
                        </a:lnTo>
                        <a:lnTo>
                          <a:pt x="3326" y="2004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1"/>
                  <p:cNvSpPr/>
                  <p:nvPr/>
                </p:nvSpPr>
                <p:spPr>
                  <a:xfrm>
                    <a:off x="3071375" y="3704250"/>
                    <a:ext cx="1883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3366" y="3166"/>
                        </a:lnTo>
                        <a:lnTo>
                          <a:pt x="7532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1"/>
                  <p:cNvSpPr/>
                  <p:nvPr/>
                </p:nvSpPr>
                <p:spPr>
                  <a:xfrm>
                    <a:off x="3071375" y="3658200"/>
                    <a:ext cx="188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5" extrusionOk="0">
                        <a:moveTo>
                          <a:pt x="4167" y="0"/>
                        </a:moveTo>
                        <a:lnTo>
                          <a:pt x="1" y="1362"/>
                        </a:lnTo>
                        <a:lnTo>
                          <a:pt x="3366" y="3165"/>
                        </a:lnTo>
                        <a:lnTo>
                          <a:pt x="7532" y="184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80;p31"/>
                  <p:cNvSpPr/>
                  <p:nvPr/>
                </p:nvSpPr>
                <p:spPr>
                  <a:xfrm>
                    <a:off x="3155500" y="370425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1" y="316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" name="Google Shape;181;p31"/>
                  <p:cNvSpPr/>
                  <p:nvPr/>
                </p:nvSpPr>
                <p:spPr>
                  <a:xfrm>
                    <a:off x="3071375" y="3692250"/>
                    <a:ext cx="84150" cy="9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646" extrusionOk="0">
                        <a:moveTo>
                          <a:pt x="1" y="0"/>
                        </a:moveTo>
                        <a:lnTo>
                          <a:pt x="1" y="1803"/>
                        </a:lnTo>
                        <a:lnTo>
                          <a:pt x="3366" y="3646"/>
                        </a:lnTo>
                        <a:lnTo>
                          <a:pt x="3366" y="180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2" name="Google Shape;182;p31"/>
              <p:cNvGrpSpPr/>
              <p:nvPr/>
            </p:nvGrpSpPr>
            <p:grpSpPr>
              <a:xfrm>
                <a:off x="2632738" y="3297800"/>
                <a:ext cx="1001525" cy="842300"/>
                <a:chOff x="2754900" y="3416825"/>
                <a:chExt cx="1001525" cy="842300"/>
              </a:xfrm>
            </p:grpSpPr>
            <p:sp>
              <p:nvSpPr>
                <p:cNvPr id="183" name="Google Shape;183;p31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1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1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1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1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31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89;p31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31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" name="Google Shape;191;p31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" name="Google Shape;192;p31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" name="Google Shape;193;p31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194;p31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" name="Google Shape;195;p31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196;p31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97;p31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" name="Google Shape;198;p31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" name="Google Shape;199;p31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" name="Google Shape;200;p31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" name="Google Shape;201;p31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2" name="Google Shape;202;p31"/>
            <p:cNvGrpSpPr/>
            <p:nvPr/>
          </p:nvGrpSpPr>
          <p:grpSpPr>
            <a:xfrm>
              <a:off x="3851122" y="2797063"/>
              <a:ext cx="1005531" cy="845669"/>
              <a:chOff x="2754900" y="3416825"/>
              <a:chExt cx="1001525" cy="842300"/>
            </a:xfrm>
          </p:grpSpPr>
          <p:sp>
            <p:nvSpPr>
              <p:cNvPr id="203" name="Google Shape;203;p31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1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1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1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1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1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1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1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1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1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1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1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1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1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1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1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1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31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31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" name="Google Shape;222;p31"/>
            <p:cNvGrpSpPr/>
            <p:nvPr/>
          </p:nvGrpSpPr>
          <p:grpSpPr>
            <a:xfrm>
              <a:off x="4171377" y="2271525"/>
              <a:ext cx="1005550" cy="842300"/>
              <a:chOff x="4999275" y="3416825"/>
              <a:chExt cx="1005550" cy="842300"/>
            </a:xfrm>
          </p:grpSpPr>
          <p:sp>
            <p:nvSpPr>
              <p:cNvPr id="223" name="Google Shape;223;p31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31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1"/>
              <p:cNvSpPr/>
              <p:nvPr/>
            </p:nvSpPr>
            <p:spPr>
              <a:xfrm>
                <a:off x="4999275" y="3427638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1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1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1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1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1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1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1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1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1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1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1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1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1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1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1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1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" name="Google Shape;242;p31"/>
            <p:cNvGrpSpPr/>
            <p:nvPr/>
          </p:nvGrpSpPr>
          <p:grpSpPr>
            <a:xfrm>
              <a:off x="3796700" y="1981200"/>
              <a:ext cx="1001525" cy="842300"/>
              <a:chOff x="2754900" y="3416825"/>
              <a:chExt cx="1001525" cy="842300"/>
            </a:xfrm>
          </p:grpSpPr>
          <p:sp>
            <p:nvSpPr>
              <p:cNvPr id="243" name="Google Shape;243;p31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1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1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1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1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1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1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1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1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1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1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1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1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1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1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1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1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1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1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" name="Google Shape;262;p31"/>
            <p:cNvGrpSpPr/>
            <p:nvPr/>
          </p:nvGrpSpPr>
          <p:grpSpPr>
            <a:xfrm>
              <a:off x="4152070" y="1449161"/>
              <a:ext cx="1005550" cy="842300"/>
              <a:chOff x="4999275" y="3416825"/>
              <a:chExt cx="1005550" cy="842300"/>
            </a:xfrm>
          </p:grpSpPr>
          <p:sp>
            <p:nvSpPr>
              <p:cNvPr id="263" name="Google Shape;263;p31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1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1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1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1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1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1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1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1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1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1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1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1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1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1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1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1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1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1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2" name="Google Shape;282;p31"/>
          <p:cNvGrpSpPr/>
          <p:nvPr/>
        </p:nvGrpSpPr>
        <p:grpSpPr>
          <a:xfrm flipH="1">
            <a:off x="7929900" y="3694625"/>
            <a:ext cx="1726588" cy="842300"/>
            <a:chOff x="4278238" y="3416825"/>
            <a:chExt cx="1726588" cy="842300"/>
          </a:xfrm>
        </p:grpSpPr>
        <p:sp>
          <p:nvSpPr>
            <p:cNvPr id="283" name="Google Shape;283;p31"/>
            <p:cNvSpPr/>
            <p:nvPr/>
          </p:nvSpPr>
          <p:spPr>
            <a:xfrm flipH="1">
              <a:off x="4278238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" name="Google Shape;284;p31"/>
            <p:cNvGrpSpPr/>
            <p:nvPr/>
          </p:nvGrpSpPr>
          <p:grpSpPr>
            <a:xfrm>
              <a:off x="4999275" y="3416825"/>
              <a:ext cx="1005550" cy="842300"/>
              <a:chOff x="4999275" y="3416825"/>
              <a:chExt cx="1005550" cy="842300"/>
            </a:xfrm>
          </p:grpSpPr>
          <p:sp>
            <p:nvSpPr>
              <p:cNvPr id="285" name="Google Shape;285;p31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1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1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1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1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1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1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1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1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1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1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1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1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1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1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1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1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1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1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4" name="Google Shape;304;p31"/>
          <p:cNvGrpSpPr/>
          <p:nvPr/>
        </p:nvGrpSpPr>
        <p:grpSpPr>
          <a:xfrm>
            <a:off x="7610550" y="4149000"/>
            <a:ext cx="1427950" cy="842300"/>
            <a:chOff x="2754900" y="3416825"/>
            <a:chExt cx="1427950" cy="842300"/>
          </a:xfrm>
        </p:grpSpPr>
        <p:sp>
          <p:nvSpPr>
            <p:cNvPr id="305" name="Google Shape;305;p31"/>
            <p:cNvSpPr/>
            <p:nvPr/>
          </p:nvSpPr>
          <p:spPr>
            <a:xfrm>
              <a:off x="3106225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" name="Google Shape;306;p31"/>
            <p:cNvGrpSpPr/>
            <p:nvPr/>
          </p:nvGrpSpPr>
          <p:grpSpPr>
            <a:xfrm>
              <a:off x="2754900" y="3416825"/>
              <a:ext cx="1001525" cy="842300"/>
              <a:chOff x="2754900" y="3416825"/>
              <a:chExt cx="1001525" cy="842300"/>
            </a:xfrm>
          </p:grpSpPr>
          <p:sp>
            <p:nvSpPr>
              <p:cNvPr id="307" name="Google Shape;307;p31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1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1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1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1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1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1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1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1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1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1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1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1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1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1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1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1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1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1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bg>
      <p:bgPr>
        <a:solidFill>
          <a:srgbClr val="FFD46D">
            <a:alpha val="11570"/>
          </a:srgbClr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" name="Google Shape;327;p32"/>
          <p:cNvGrpSpPr/>
          <p:nvPr/>
        </p:nvGrpSpPr>
        <p:grpSpPr>
          <a:xfrm>
            <a:off x="262725" y="4103500"/>
            <a:ext cx="1424900" cy="842300"/>
            <a:chOff x="6634300" y="2996800"/>
            <a:chExt cx="1424900" cy="842300"/>
          </a:xfrm>
        </p:grpSpPr>
        <p:sp>
          <p:nvSpPr>
            <p:cNvPr id="328" name="Google Shape;328;p32"/>
            <p:cNvSpPr/>
            <p:nvPr/>
          </p:nvSpPr>
          <p:spPr>
            <a:xfrm>
              <a:off x="6982575" y="3521600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" name="Google Shape;329;p32"/>
            <p:cNvGrpSpPr/>
            <p:nvPr/>
          </p:nvGrpSpPr>
          <p:grpSpPr>
            <a:xfrm>
              <a:off x="6634300" y="2996800"/>
              <a:ext cx="1005550" cy="842300"/>
              <a:chOff x="6364325" y="3416825"/>
              <a:chExt cx="1005550" cy="842300"/>
            </a:xfrm>
          </p:grpSpPr>
          <p:sp>
            <p:nvSpPr>
              <p:cNvPr id="330" name="Google Shape;330;p3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9" name="Google Shape;349;p32"/>
          <p:cNvGrpSpPr/>
          <p:nvPr/>
        </p:nvGrpSpPr>
        <p:grpSpPr>
          <a:xfrm flipH="1">
            <a:off x="7380875" y="2445900"/>
            <a:ext cx="1583692" cy="2499912"/>
            <a:chOff x="6915675" y="2100350"/>
            <a:chExt cx="1583692" cy="2499912"/>
          </a:xfrm>
        </p:grpSpPr>
        <p:grpSp>
          <p:nvGrpSpPr>
            <p:cNvPr id="350" name="Google Shape;350;p32"/>
            <p:cNvGrpSpPr/>
            <p:nvPr/>
          </p:nvGrpSpPr>
          <p:grpSpPr>
            <a:xfrm>
              <a:off x="6915675" y="2521946"/>
              <a:ext cx="1583692" cy="2078317"/>
              <a:chOff x="8046550" y="2525083"/>
              <a:chExt cx="1583692" cy="2078317"/>
            </a:xfrm>
          </p:grpSpPr>
          <p:sp>
            <p:nvSpPr>
              <p:cNvPr id="351" name="Google Shape;351;p32"/>
              <p:cNvSpPr/>
              <p:nvPr/>
            </p:nvSpPr>
            <p:spPr>
              <a:xfrm>
                <a:off x="8413225" y="4308538"/>
                <a:ext cx="1217017" cy="294862"/>
              </a:xfrm>
              <a:custGeom>
                <a:avLst/>
                <a:gdLst/>
                <a:ahLst/>
                <a:cxnLst/>
                <a:rect l="l" t="t" r="r" b="b"/>
                <a:pathLst>
                  <a:path w="43065" h="12700" extrusionOk="0">
                    <a:moveTo>
                      <a:pt x="11337" y="1"/>
                    </a:moveTo>
                    <a:lnTo>
                      <a:pt x="0" y="12700"/>
                    </a:lnTo>
                    <a:lnTo>
                      <a:pt x="0" y="12700"/>
                    </a:lnTo>
                    <a:lnTo>
                      <a:pt x="38578" y="10536"/>
                    </a:lnTo>
                    <a:lnTo>
                      <a:pt x="43065" y="2164"/>
                    </a:lnTo>
                    <a:lnTo>
                      <a:pt x="11337" y="1"/>
                    </a:lnTo>
                    <a:close/>
                  </a:path>
                </a:pathLst>
              </a:custGeom>
              <a:solidFill>
                <a:srgbClr val="000000">
                  <a:alpha val="7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2" name="Google Shape;352;p32"/>
              <p:cNvGrpSpPr/>
              <p:nvPr/>
            </p:nvGrpSpPr>
            <p:grpSpPr>
              <a:xfrm>
                <a:off x="8046550" y="3761075"/>
                <a:ext cx="1005550" cy="842300"/>
                <a:chOff x="4999275" y="3416825"/>
                <a:chExt cx="1005550" cy="842300"/>
              </a:xfrm>
            </p:grpSpPr>
            <p:sp>
              <p:nvSpPr>
                <p:cNvPr id="353" name="Google Shape;353;p32"/>
                <p:cNvSpPr/>
                <p:nvPr/>
              </p:nvSpPr>
              <p:spPr>
                <a:xfrm>
                  <a:off x="4999275" y="3633150"/>
                  <a:ext cx="342550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25039" extrusionOk="0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701" y="25038"/>
                      </a:lnTo>
                      <a:lnTo>
                        <a:pt x="1370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32"/>
                <p:cNvSpPr/>
                <p:nvPr/>
              </p:nvSpPr>
              <p:spPr>
                <a:xfrm>
                  <a:off x="5341800" y="3625150"/>
                  <a:ext cx="663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21" h="25359" extrusionOk="0">
                      <a:moveTo>
                        <a:pt x="2652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20" y="16865"/>
                      </a:lnTo>
                      <a:lnTo>
                        <a:pt x="265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32"/>
                <p:cNvSpPr/>
                <p:nvPr/>
              </p:nvSpPr>
              <p:spPr>
                <a:xfrm>
                  <a:off x="4999275" y="3420825"/>
                  <a:ext cx="10055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22" h="16506" extrusionOk="0">
                      <a:moveTo>
                        <a:pt x="26561" y="1"/>
                      </a:moveTo>
                      <a:lnTo>
                        <a:pt x="1" y="8494"/>
                      </a:lnTo>
                      <a:lnTo>
                        <a:pt x="13701" y="16506"/>
                      </a:lnTo>
                      <a:lnTo>
                        <a:pt x="40221" y="8173"/>
                      </a:lnTo>
                      <a:lnTo>
                        <a:pt x="2656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356;p32"/>
                <p:cNvSpPr/>
                <p:nvPr/>
              </p:nvSpPr>
              <p:spPr>
                <a:xfrm>
                  <a:off x="5496025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7" y="0"/>
                      </a:moveTo>
                      <a:lnTo>
                        <a:pt x="0" y="1362"/>
                      </a:lnTo>
                      <a:lnTo>
                        <a:pt x="3325" y="3365"/>
                      </a:lnTo>
                      <a:lnTo>
                        <a:pt x="753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32"/>
                <p:cNvSpPr/>
                <p:nvPr/>
              </p:nvSpPr>
              <p:spPr>
                <a:xfrm>
                  <a:off x="5496025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3325" y="3326"/>
                      </a:lnTo>
                      <a:lnTo>
                        <a:pt x="753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358;p32"/>
                <p:cNvSpPr/>
                <p:nvPr/>
              </p:nvSpPr>
              <p:spPr>
                <a:xfrm>
                  <a:off x="5579150" y="3466900"/>
                  <a:ext cx="105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" h="3166" extrusionOk="0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207" y="1803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359;p32"/>
                <p:cNvSpPr/>
                <p:nvPr/>
              </p:nvSpPr>
              <p:spPr>
                <a:xfrm>
                  <a:off x="5496025" y="3449875"/>
                  <a:ext cx="83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25" y="3846"/>
                      </a:lnTo>
                      <a:lnTo>
                        <a:pt x="332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360;p32"/>
                <p:cNvSpPr/>
                <p:nvPr/>
              </p:nvSpPr>
              <p:spPr>
                <a:xfrm>
                  <a:off x="5679300" y="3587075"/>
                  <a:ext cx="188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206" extrusionOk="0">
                      <a:moveTo>
                        <a:pt x="4207" y="1"/>
                      </a:moveTo>
                      <a:lnTo>
                        <a:pt x="1" y="1363"/>
                      </a:lnTo>
                      <a:lnTo>
                        <a:pt x="3366" y="320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32"/>
                <p:cNvSpPr/>
                <p:nvPr/>
              </p:nvSpPr>
              <p:spPr>
                <a:xfrm>
                  <a:off x="5679300" y="3542025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207" y="0"/>
                      </a:moveTo>
                      <a:lnTo>
                        <a:pt x="1" y="1322"/>
                      </a:lnTo>
                      <a:lnTo>
                        <a:pt x="3366" y="3165"/>
                      </a:lnTo>
                      <a:lnTo>
                        <a:pt x="7532" y="18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362;p32"/>
                <p:cNvSpPr/>
                <p:nvPr/>
              </p:nvSpPr>
              <p:spPr>
                <a:xfrm>
                  <a:off x="5763425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363;p32"/>
                <p:cNvSpPr/>
                <p:nvPr/>
              </p:nvSpPr>
              <p:spPr>
                <a:xfrm>
                  <a:off x="5679300" y="3575075"/>
                  <a:ext cx="84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86" extrusionOk="0">
                      <a:moveTo>
                        <a:pt x="1" y="0"/>
                      </a:moveTo>
                      <a:lnTo>
                        <a:pt x="1" y="1843"/>
                      </a:lnTo>
                      <a:lnTo>
                        <a:pt x="3366" y="3686"/>
                      </a:lnTo>
                      <a:lnTo>
                        <a:pt x="3366" y="18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364;p32"/>
                <p:cNvSpPr/>
                <p:nvPr/>
              </p:nvSpPr>
              <p:spPr>
                <a:xfrm>
                  <a:off x="5137475" y="3579075"/>
                  <a:ext cx="187325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32"/>
                <p:cNvSpPr/>
                <p:nvPr/>
              </p:nvSpPr>
              <p:spPr>
                <a:xfrm>
                  <a:off x="5137475" y="3533000"/>
                  <a:ext cx="187325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32"/>
                <p:cNvSpPr/>
                <p:nvPr/>
              </p:nvSpPr>
              <p:spPr>
                <a:xfrm>
                  <a:off x="5220600" y="3583075"/>
                  <a:ext cx="104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32"/>
                <p:cNvSpPr/>
                <p:nvPr/>
              </p:nvSpPr>
              <p:spPr>
                <a:xfrm>
                  <a:off x="5137475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368;p32"/>
                <p:cNvSpPr/>
                <p:nvPr/>
              </p:nvSpPr>
              <p:spPr>
                <a:xfrm>
                  <a:off x="5320750" y="3704250"/>
                  <a:ext cx="18832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2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369;p32"/>
                <p:cNvSpPr/>
                <p:nvPr/>
              </p:nvSpPr>
              <p:spPr>
                <a:xfrm>
                  <a:off x="5320750" y="3658200"/>
                  <a:ext cx="188325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2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32"/>
                <p:cNvSpPr/>
                <p:nvPr/>
              </p:nvSpPr>
              <p:spPr>
                <a:xfrm>
                  <a:off x="5403875" y="3704250"/>
                  <a:ext cx="105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8" h="3166" extrusionOk="0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207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32"/>
                <p:cNvSpPr/>
                <p:nvPr/>
              </p:nvSpPr>
              <p:spPr>
                <a:xfrm>
                  <a:off x="5320750" y="3692250"/>
                  <a:ext cx="83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26" y="3646"/>
                      </a:lnTo>
                      <a:lnTo>
                        <a:pt x="332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2" name="Google Shape;372;p32"/>
              <p:cNvGrpSpPr/>
              <p:nvPr/>
            </p:nvGrpSpPr>
            <p:grpSpPr>
              <a:xfrm>
                <a:off x="8046550" y="3341050"/>
                <a:ext cx="1005550" cy="842300"/>
                <a:chOff x="6364325" y="3416825"/>
                <a:chExt cx="1005550" cy="842300"/>
              </a:xfrm>
            </p:grpSpPr>
            <p:sp>
              <p:nvSpPr>
                <p:cNvPr id="373" name="Google Shape;373;p32"/>
                <p:cNvSpPr/>
                <p:nvPr/>
              </p:nvSpPr>
              <p:spPr>
                <a:xfrm>
                  <a:off x="6364325" y="3633150"/>
                  <a:ext cx="341550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2" h="25039" extrusionOk="0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661" y="25038"/>
                      </a:lnTo>
                      <a:lnTo>
                        <a:pt x="1366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32"/>
                <p:cNvSpPr/>
                <p:nvPr/>
              </p:nvSpPr>
              <p:spPr>
                <a:xfrm>
                  <a:off x="670585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60" y="16865"/>
                      </a:lnTo>
                      <a:lnTo>
                        <a:pt x="2656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32"/>
                <p:cNvSpPr/>
                <p:nvPr/>
              </p:nvSpPr>
              <p:spPr>
                <a:xfrm>
                  <a:off x="6364325" y="3420825"/>
                  <a:ext cx="10055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22" h="16506" extrusionOk="0">
                      <a:moveTo>
                        <a:pt x="26521" y="1"/>
                      </a:moveTo>
                      <a:lnTo>
                        <a:pt x="1" y="8494"/>
                      </a:lnTo>
                      <a:lnTo>
                        <a:pt x="13661" y="16506"/>
                      </a:lnTo>
                      <a:lnTo>
                        <a:pt x="40221" y="8173"/>
                      </a:lnTo>
                      <a:lnTo>
                        <a:pt x="265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32"/>
                <p:cNvSpPr/>
                <p:nvPr/>
              </p:nvSpPr>
              <p:spPr>
                <a:xfrm>
                  <a:off x="6856075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207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2" y="20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32"/>
                <p:cNvSpPr/>
                <p:nvPr/>
              </p:nvSpPr>
              <p:spPr>
                <a:xfrm>
                  <a:off x="6856075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2" y="200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32"/>
                <p:cNvSpPr/>
                <p:nvPr/>
              </p:nvSpPr>
              <p:spPr>
                <a:xfrm>
                  <a:off x="6940200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7" y="180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32"/>
                <p:cNvSpPr/>
                <p:nvPr/>
              </p:nvSpPr>
              <p:spPr>
                <a:xfrm>
                  <a:off x="6856075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32"/>
                <p:cNvSpPr/>
                <p:nvPr/>
              </p:nvSpPr>
              <p:spPr>
                <a:xfrm>
                  <a:off x="7040350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327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2" y="1844"/>
                      </a:lnTo>
                      <a:lnTo>
                        <a:pt x="432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32"/>
                <p:cNvSpPr/>
                <p:nvPr/>
              </p:nvSpPr>
              <p:spPr>
                <a:xfrm>
                  <a:off x="7040350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327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2" y="1803"/>
                      </a:lnTo>
                      <a:lnTo>
                        <a:pt x="4327" y="0"/>
                      </a:lnTo>
                      <a:close/>
                    </a:path>
                  </a:pathLst>
                </a:custGeom>
                <a:solidFill>
                  <a:srgbClr val="FFD46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32"/>
                <p:cNvSpPr/>
                <p:nvPr/>
              </p:nvSpPr>
              <p:spPr>
                <a:xfrm>
                  <a:off x="7123475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7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32"/>
                <p:cNvSpPr/>
                <p:nvPr/>
              </p:nvSpPr>
              <p:spPr>
                <a:xfrm>
                  <a:off x="7040350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32"/>
                <p:cNvSpPr/>
                <p:nvPr/>
              </p:nvSpPr>
              <p:spPr>
                <a:xfrm>
                  <a:off x="6501550" y="357907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65" y="332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32"/>
                <p:cNvSpPr/>
                <p:nvPr/>
              </p:nvSpPr>
              <p:spPr>
                <a:xfrm>
                  <a:off x="6501550" y="35330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65" y="336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32"/>
                <p:cNvSpPr/>
                <p:nvPr/>
              </p:nvSpPr>
              <p:spPr>
                <a:xfrm>
                  <a:off x="658567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165"/>
                      </a:lnTo>
                      <a:lnTo>
                        <a:pt x="4166" y="184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32"/>
                <p:cNvSpPr/>
                <p:nvPr/>
              </p:nvSpPr>
              <p:spPr>
                <a:xfrm>
                  <a:off x="6501550" y="3567050"/>
                  <a:ext cx="84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07" extrusionOk="0">
                      <a:moveTo>
                        <a:pt x="0" y="1"/>
                      </a:moveTo>
                      <a:lnTo>
                        <a:pt x="0" y="1803"/>
                      </a:lnTo>
                      <a:lnTo>
                        <a:pt x="3365" y="380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32"/>
                <p:cNvSpPr/>
                <p:nvPr/>
              </p:nvSpPr>
              <p:spPr>
                <a:xfrm>
                  <a:off x="6680800" y="3704250"/>
                  <a:ext cx="18832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6" extrusionOk="0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32"/>
                <p:cNvSpPr/>
                <p:nvPr/>
              </p:nvSpPr>
              <p:spPr>
                <a:xfrm>
                  <a:off x="6680800" y="3658200"/>
                  <a:ext cx="188325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5" extrusionOk="0">
                      <a:moveTo>
                        <a:pt x="420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32"/>
                <p:cNvSpPr/>
                <p:nvPr/>
              </p:nvSpPr>
              <p:spPr>
                <a:xfrm>
                  <a:off x="6764925" y="3704250"/>
                  <a:ext cx="104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32"/>
                <p:cNvSpPr/>
                <p:nvPr/>
              </p:nvSpPr>
              <p:spPr>
                <a:xfrm>
                  <a:off x="6680800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2" name="Google Shape;392;p32"/>
              <p:cNvGrpSpPr/>
              <p:nvPr/>
            </p:nvGrpSpPr>
            <p:grpSpPr>
              <a:xfrm>
                <a:off x="8050348" y="2922858"/>
                <a:ext cx="1001525" cy="842300"/>
                <a:chOff x="2754900" y="3416825"/>
                <a:chExt cx="1001525" cy="842300"/>
              </a:xfrm>
            </p:grpSpPr>
            <p:sp>
              <p:nvSpPr>
                <p:cNvPr id="393" name="Google Shape;393;p32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32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32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32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32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32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32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32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32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32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32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32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32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32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32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32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32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32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32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2" name="Google Shape;412;p32"/>
              <p:cNvGrpSpPr/>
              <p:nvPr/>
            </p:nvGrpSpPr>
            <p:grpSpPr>
              <a:xfrm>
                <a:off x="8050877" y="2525083"/>
                <a:ext cx="1001525" cy="842300"/>
                <a:chOff x="2754900" y="3416825"/>
                <a:chExt cx="1001525" cy="842300"/>
              </a:xfrm>
            </p:grpSpPr>
            <p:sp>
              <p:nvSpPr>
                <p:cNvPr id="413" name="Google Shape;413;p32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32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32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32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32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32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32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32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32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32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32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32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32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32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32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32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32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32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431;p32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2" name="Google Shape;432;p32"/>
            <p:cNvGrpSpPr/>
            <p:nvPr/>
          </p:nvGrpSpPr>
          <p:grpSpPr>
            <a:xfrm>
              <a:off x="6915675" y="2100350"/>
              <a:ext cx="1005550" cy="842300"/>
              <a:chOff x="6364325" y="3416825"/>
              <a:chExt cx="1005550" cy="842300"/>
            </a:xfrm>
          </p:grpSpPr>
          <p:sp>
            <p:nvSpPr>
              <p:cNvPr id="433" name="Google Shape;433;p3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D46D">
            <a:alpha val="1157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ungee"/>
              <a:buNone/>
              <a:defRPr sz="30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7" r:id="rId3"/>
    <p:sldLayoutId id="2147483678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30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microsoft.com/office/2007/relationships/media" Target="../media/media4.MP4"/><Relationship Id="rId7" Type="http://schemas.openxmlformats.org/officeDocument/2006/relationships/image" Target="../media/image34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4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1570"/>
          </a:srgbClr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42133_v1">
            <a:hlinkClick r:id="" action="ppaction://media"/>
            <a:extLst>
              <a:ext uri="{FF2B5EF4-FFF2-40B4-BE49-F238E27FC236}">
                <a16:creationId xmlns:a16="http://schemas.microsoft.com/office/drawing/2014/main" id="{64414F24-3259-C7AB-9D6F-A1E09EA4E5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29802" y="-257175"/>
            <a:ext cx="6561221" cy="492091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83066D6-7065-65E5-6AE9-349A8155162C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custGeom>
            <a:avLst/>
            <a:gdLst>
              <a:gd name="connsiteX0" fmla="*/ 0 w 9144000"/>
              <a:gd name="connsiteY0" fmla="*/ 0 h 5143500"/>
              <a:gd name="connsiteX1" fmla="*/ 6350074 w 9144000"/>
              <a:gd name="connsiteY1" fmla="*/ 0 h 5143500"/>
              <a:gd name="connsiteX2" fmla="*/ 4511586 w 9144000"/>
              <a:gd name="connsiteY2" fmla="*/ 2075472 h 5143500"/>
              <a:gd name="connsiteX3" fmla="*/ 4562209 w 9144000"/>
              <a:gd name="connsiteY3" fmla="*/ 2911540 h 5143500"/>
              <a:gd name="connsiteX4" fmla="*/ 6335538 w 9144000"/>
              <a:gd name="connsiteY4" fmla="*/ 4482385 h 5143500"/>
              <a:gd name="connsiteX5" fmla="*/ 7171606 w 9144000"/>
              <a:gd name="connsiteY5" fmla="*/ 4431762 h 5143500"/>
              <a:gd name="connsiteX6" fmla="*/ 9144000 w 9144000"/>
              <a:gd name="connsiteY6" fmla="*/ 2205124 h 5143500"/>
              <a:gd name="connsiteX7" fmla="*/ 9144000 w 9144000"/>
              <a:gd name="connsiteY7" fmla="*/ 5143500 h 5143500"/>
              <a:gd name="connsiteX8" fmla="*/ 0 w 9144000"/>
              <a:gd name="connsiteY8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0" h="5143500">
                <a:moveTo>
                  <a:pt x="0" y="0"/>
                </a:moveTo>
                <a:lnTo>
                  <a:pt x="6350074" y="0"/>
                </a:lnTo>
                <a:lnTo>
                  <a:pt x="4511586" y="2075472"/>
                </a:lnTo>
                <a:cubicBezTo>
                  <a:pt x="4294691" y="2320325"/>
                  <a:pt x="4317356" y="2694645"/>
                  <a:pt x="4562209" y="2911540"/>
                </a:cubicBezTo>
                <a:lnTo>
                  <a:pt x="6335538" y="4482385"/>
                </a:lnTo>
                <a:cubicBezTo>
                  <a:pt x="6580391" y="4699280"/>
                  <a:pt x="6954711" y="4676615"/>
                  <a:pt x="7171606" y="4431762"/>
                </a:cubicBezTo>
                <a:lnTo>
                  <a:pt x="9144000" y="2205124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5BB7ED-F797-9D0C-E2C0-75BAE65959F3}"/>
              </a:ext>
            </a:extLst>
          </p:cNvPr>
          <p:cNvSpPr txBox="1"/>
          <p:nvPr/>
        </p:nvSpPr>
        <p:spPr>
          <a:xfrm>
            <a:off x="336884" y="1049121"/>
            <a:ext cx="47067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Bungee" panose="020B0604020202020204" charset="0"/>
              </a:rPr>
              <a:t>MECHANICAL DESIGN METHOD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685A20-CA08-3ACC-5D37-49AABAAAB64F}"/>
              </a:ext>
            </a:extLst>
          </p:cNvPr>
          <p:cNvSpPr txBox="1"/>
          <p:nvPr/>
        </p:nvSpPr>
        <p:spPr>
          <a:xfrm>
            <a:off x="362552" y="3179595"/>
            <a:ext cx="27046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AEAEA"/>
                </a:solidFill>
                <a:latin typeface="Exo 2" panose="020B0604020202020204" charset="0"/>
              </a:rPr>
              <a:t>Nima Abaeian</a:t>
            </a:r>
          </a:p>
          <a:p>
            <a:r>
              <a:rPr lang="en-US" sz="2400" dirty="0" err="1">
                <a:solidFill>
                  <a:srgbClr val="EAEAEA"/>
                </a:solidFill>
                <a:latin typeface="Exo 2" panose="020B0604020202020204" charset="0"/>
              </a:rPr>
              <a:t>Sayna</a:t>
            </a:r>
            <a:r>
              <a:rPr lang="en-US" sz="2400" dirty="0">
                <a:solidFill>
                  <a:srgbClr val="EAEAEA"/>
                </a:solidFill>
                <a:latin typeface="Exo 2" panose="020B0604020202020204" charset="0"/>
              </a:rPr>
              <a:t> </a:t>
            </a:r>
            <a:r>
              <a:rPr lang="en-US" sz="2400" dirty="0" err="1">
                <a:solidFill>
                  <a:srgbClr val="EAEAEA"/>
                </a:solidFill>
                <a:latin typeface="Exo 2" panose="020B0604020202020204" charset="0"/>
              </a:rPr>
              <a:t>Arghideh</a:t>
            </a:r>
            <a:endParaRPr lang="en-US" sz="2400" dirty="0">
              <a:solidFill>
                <a:srgbClr val="EAEAEA"/>
              </a:solidFill>
              <a:latin typeface="Exo 2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92;p51">
            <a:extLst>
              <a:ext uri="{FF2B5EF4-FFF2-40B4-BE49-F238E27FC236}">
                <a16:creationId xmlns:a16="http://schemas.microsoft.com/office/drawing/2014/main" id="{A4492757-9B2D-1E23-AACF-6E07CBB9A692}"/>
              </a:ext>
            </a:extLst>
          </p:cNvPr>
          <p:cNvSpPr txBox="1">
            <a:spLocks/>
          </p:cNvSpPr>
          <p:nvPr/>
        </p:nvSpPr>
        <p:spPr>
          <a:xfrm>
            <a:off x="0" y="471295"/>
            <a:ext cx="43614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ungee"/>
              <a:buNone/>
              <a:defRPr sz="57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pPr algn="ctr"/>
            <a:r>
              <a:rPr lang="en-US" sz="3200" b="1" dirty="0">
                <a:latin typeface="Bungee" panose="020B0604020202020204" charset="0"/>
                <a:cs typeface="Times New Roman" panose="02020603050405020304" pitchFamily="18" charset="0"/>
              </a:rPr>
              <a:t>PART </a:t>
            </a:r>
            <a:r>
              <a:rPr lang="en-US" sz="3200" b="1" dirty="0">
                <a:solidFill>
                  <a:schemeClr val="bg2"/>
                </a:solidFill>
                <a:latin typeface="Bungee" panose="020B0604020202020204" charset="0"/>
                <a:cs typeface="Times New Roman" panose="02020603050405020304" pitchFamily="18" charset="0"/>
              </a:rPr>
              <a:t>6279875</a:t>
            </a:r>
          </a:p>
          <a:p>
            <a:pPr algn="ctr"/>
            <a:endParaRPr lang="en-US" sz="8800" dirty="0">
              <a:solidFill>
                <a:schemeClr val="tx1"/>
              </a:solidFill>
              <a:latin typeface="Bungee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E8002D-5048-E2AC-4A06-9938E39C30CF}"/>
              </a:ext>
            </a:extLst>
          </p:cNvPr>
          <p:cNvSpPr txBox="1"/>
          <p:nvPr/>
        </p:nvSpPr>
        <p:spPr>
          <a:xfrm>
            <a:off x="551799" y="916848"/>
            <a:ext cx="355824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Sketch :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Circle , Line , Arc </a:t>
            </a:r>
          </a:p>
          <a:p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Constraint : Tangent Entities , Vertical , Perpendicular Entities, Coincident Vertices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Revolve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Mirror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Round  </a:t>
            </a:r>
          </a:p>
        </p:txBody>
      </p:sp>
      <p:grpSp>
        <p:nvGrpSpPr>
          <p:cNvPr id="18" name="Google Shape;1282;p46">
            <a:extLst>
              <a:ext uri="{FF2B5EF4-FFF2-40B4-BE49-F238E27FC236}">
                <a16:creationId xmlns:a16="http://schemas.microsoft.com/office/drawing/2014/main" id="{B587E396-C3D8-6A18-43EE-43E2A5389F60}"/>
              </a:ext>
            </a:extLst>
          </p:cNvPr>
          <p:cNvGrpSpPr/>
          <p:nvPr/>
        </p:nvGrpSpPr>
        <p:grpSpPr>
          <a:xfrm>
            <a:off x="3900494" y="296645"/>
            <a:ext cx="1424900" cy="838300"/>
            <a:chOff x="7564575" y="4186225"/>
            <a:chExt cx="1424900" cy="838300"/>
          </a:xfrm>
        </p:grpSpPr>
        <p:sp>
          <p:nvSpPr>
            <p:cNvPr id="19" name="Google Shape;1283;p46">
              <a:extLst>
                <a:ext uri="{FF2B5EF4-FFF2-40B4-BE49-F238E27FC236}">
                  <a16:creationId xmlns:a16="http://schemas.microsoft.com/office/drawing/2014/main" id="{1EDB4474-3F20-6029-E634-A15BDE705317}"/>
                </a:ext>
              </a:extLst>
            </p:cNvPr>
            <p:cNvSpPr/>
            <p:nvPr/>
          </p:nvSpPr>
          <p:spPr>
            <a:xfrm>
              <a:off x="7912850" y="47070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84;p46">
              <a:extLst>
                <a:ext uri="{FF2B5EF4-FFF2-40B4-BE49-F238E27FC236}">
                  <a16:creationId xmlns:a16="http://schemas.microsoft.com/office/drawing/2014/main" id="{7B9DD3F4-117D-48EC-9CA9-DC11E68F86EF}"/>
                </a:ext>
              </a:extLst>
            </p:cNvPr>
            <p:cNvSpPr/>
            <p:nvPr/>
          </p:nvSpPr>
          <p:spPr>
            <a:xfrm>
              <a:off x="7564575" y="4398550"/>
              <a:ext cx="341550" cy="625975"/>
            </a:xfrm>
            <a:custGeom>
              <a:avLst/>
              <a:gdLst/>
              <a:ahLst/>
              <a:cxnLst/>
              <a:rect l="l" t="t" r="r" b="b"/>
              <a:pathLst>
                <a:path w="13662" h="25039" extrusionOk="0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85;p46">
              <a:extLst>
                <a:ext uri="{FF2B5EF4-FFF2-40B4-BE49-F238E27FC236}">
                  <a16:creationId xmlns:a16="http://schemas.microsoft.com/office/drawing/2014/main" id="{373560C0-6817-1B4E-AB6E-608C4688DB62}"/>
                </a:ext>
              </a:extLst>
            </p:cNvPr>
            <p:cNvSpPr/>
            <p:nvPr/>
          </p:nvSpPr>
          <p:spPr>
            <a:xfrm>
              <a:off x="7906100" y="4390550"/>
              <a:ext cx="664025" cy="633975"/>
            </a:xfrm>
            <a:custGeom>
              <a:avLst/>
              <a:gdLst/>
              <a:ahLst/>
              <a:cxnLst/>
              <a:rect l="l" t="t" r="r" b="b"/>
              <a:pathLst>
                <a:path w="26561" h="25359" extrusionOk="0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286;p46">
              <a:extLst>
                <a:ext uri="{FF2B5EF4-FFF2-40B4-BE49-F238E27FC236}">
                  <a16:creationId xmlns:a16="http://schemas.microsoft.com/office/drawing/2014/main" id="{B3725908-2D2D-9CA6-E743-E3DF78B759DF}"/>
                </a:ext>
              </a:extLst>
            </p:cNvPr>
            <p:cNvSpPr/>
            <p:nvPr/>
          </p:nvSpPr>
          <p:spPr>
            <a:xfrm>
              <a:off x="7564575" y="4186225"/>
              <a:ext cx="1005550" cy="412650"/>
            </a:xfrm>
            <a:custGeom>
              <a:avLst/>
              <a:gdLst/>
              <a:ahLst/>
              <a:cxnLst/>
              <a:rect l="l" t="t" r="r" b="b"/>
              <a:pathLst>
                <a:path w="40222" h="16506" extrusionOk="0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Picture 12" descr="A screen shot of a graph&#10;&#10;Description automatically generated">
            <a:extLst>
              <a:ext uri="{FF2B5EF4-FFF2-40B4-BE49-F238E27FC236}">
                <a16:creationId xmlns:a16="http://schemas.microsoft.com/office/drawing/2014/main" id="{D08BA0F7-E8D6-1323-1743-C9F0715C5C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012" y="2231697"/>
            <a:ext cx="2731514" cy="264615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4" name="Picture 13" descr="A black object with a green and blue dot&#10;&#10;Description automatically generated">
            <a:extLst>
              <a:ext uri="{FF2B5EF4-FFF2-40B4-BE49-F238E27FC236}">
                <a16:creationId xmlns:a16="http://schemas.microsoft.com/office/drawing/2014/main" id="{210F9178-215E-2A45-EA65-83C620175A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093" y="1248673"/>
            <a:ext cx="2975467" cy="264615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00041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Box 140">
            <a:extLst>
              <a:ext uri="{FF2B5EF4-FFF2-40B4-BE49-F238E27FC236}">
                <a16:creationId xmlns:a16="http://schemas.microsoft.com/office/drawing/2014/main" id="{640E0F47-234E-EB8A-2D0D-3707BD777488}"/>
              </a:ext>
            </a:extLst>
          </p:cNvPr>
          <p:cNvSpPr txBox="1"/>
          <p:nvPr/>
        </p:nvSpPr>
        <p:spPr>
          <a:xfrm>
            <a:off x="-53234" y="393536"/>
            <a:ext cx="412360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tx1"/>
                </a:solidFill>
                <a:latin typeface="Bungee" panose="020B0604020202020204" charset="0"/>
                <a:cs typeface="Times New Roman" panose="02020603050405020304" pitchFamily="18" charset="0"/>
              </a:rPr>
              <a:t>Assembly</a:t>
            </a:r>
          </a:p>
        </p:txBody>
      </p:sp>
      <p:sp>
        <p:nvSpPr>
          <p:cNvPr id="142" name="Rectangle: Rounded Corners 141">
            <a:extLst>
              <a:ext uri="{FF2B5EF4-FFF2-40B4-BE49-F238E27FC236}">
                <a16:creationId xmlns:a16="http://schemas.microsoft.com/office/drawing/2014/main" id="{C4EF4227-F76F-377E-15C9-2F18AFCA4164}"/>
              </a:ext>
            </a:extLst>
          </p:cNvPr>
          <p:cNvSpPr/>
          <p:nvPr/>
        </p:nvSpPr>
        <p:spPr>
          <a:xfrm>
            <a:off x="394366" y="1247924"/>
            <a:ext cx="2684238" cy="6357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Import Parts</a:t>
            </a:r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B591378B-F22B-1B6E-FE12-90DF32FF48D5}"/>
              </a:ext>
            </a:extLst>
          </p:cNvPr>
          <p:cNvSpPr/>
          <p:nvPr/>
        </p:nvSpPr>
        <p:spPr>
          <a:xfrm>
            <a:off x="1217824" y="2165999"/>
            <a:ext cx="2684238" cy="6357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ysClr val="windowText" lastClr="000000"/>
                </a:solidFill>
                <a:latin typeface="Exo 2" panose="020B0604020202020204" charset="0"/>
                <a:cs typeface="Times New Roman" panose="02020603050405020304" pitchFamily="18" charset="0"/>
              </a:rPr>
              <a:t>Part Alignment and Assembly</a:t>
            </a:r>
          </a:p>
        </p:txBody>
      </p:sp>
      <p:sp>
        <p:nvSpPr>
          <p:cNvPr id="144" name="Rectangle: Rounded Corners 143">
            <a:extLst>
              <a:ext uri="{FF2B5EF4-FFF2-40B4-BE49-F238E27FC236}">
                <a16:creationId xmlns:a16="http://schemas.microsoft.com/office/drawing/2014/main" id="{8322338E-5CDB-32B2-8F2C-36F4DB3F5E68}"/>
              </a:ext>
            </a:extLst>
          </p:cNvPr>
          <p:cNvSpPr/>
          <p:nvPr/>
        </p:nvSpPr>
        <p:spPr>
          <a:xfrm>
            <a:off x="2019043" y="3083242"/>
            <a:ext cx="2684238" cy="6357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Motion Simulation</a:t>
            </a:r>
          </a:p>
        </p:txBody>
      </p:sp>
      <p:sp>
        <p:nvSpPr>
          <p:cNvPr id="145" name="Rectangle: Rounded Corners 144">
            <a:extLst>
              <a:ext uri="{FF2B5EF4-FFF2-40B4-BE49-F238E27FC236}">
                <a16:creationId xmlns:a16="http://schemas.microsoft.com/office/drawing/2014/main" id="{2FE02151-1EEF-A986-9D79-A5C8397959BE}"/>
              </a:ext>
            </a:extLst>
          </p:cNvPr>
          <p:cNvSpPr/>
          <p:nvPr/>
        </p:nvSpPr>
        <p:spPr>
          <a:xfrm>
            <a:off x="2953071" y="4001317"/>
            <a:ext cx="2684238" cy="6357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Connectivity and Interference Checking</a:t>
            </a:r>
          </a:p>
        </p:txBody>
      </p:sp>
      <p:cxnSp>
        <p:nvCxnSpPr>
          <p:cNvPr id="153" name="Connector: Elbow 152">
            <a:extLst>
              <a:ext uri="{FF2B5EF4-FFF2-40B4-BE49-F238E27FC236}">
                <a16:creationId xmlns:a16="http://schemas.microsoft.com/office/drawing/2014/main" id="{1814FC34-8865-9F25-660B-EC7A1B7829BF}"/>
              </a:ext>
            </a:extLst>
          </p:cNvPr>
          <p:cNvCxnSpPr>
            <a:cxnSpLocks/>
            <a:stCxn id="142" idx="3"/>
          </p:cNvCxnSpPr>
          <p:nvPr/>
        </p:nvCxnSpPr>
        <p:spPr>
          <a:xfrm>
            <a:off x="3078604" y="1565780"/>
            <a:ext cx="402966" cy="600219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6" name="Connector: Elbow 155">
            <a:extLst>
              <a:ext uri="{FF2B5EF4-FFF2-40B4-BE49-F238E27FC236}">
                <a16:creationId xmlns:a16="http://schemas.microsoft.com/office/drawing/2014/main" id="{F769E5C8-913A-FB56-72E9-10D2A1233876}"/>
              </a:ext>
            </a:extLst>
          </p:cNvPr>
          <p:cNvCxnSpPr>
            <a:cxnSpLocks/>
            <a:stCxn id="143" idx="3"/>
          </p:cNvCxnSpPr>
          <p:nvPr/>
        </p:nvCxnSpPr>
        <p:spPr>
          <a:xfrm>
            <a:off x="3902062" y="2483855"/>
            <a:ext cx="393128" cy="603087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0" name="Connector: Elbow 159">
            <a:extLst>
              <a:ext uri="{FF2B5EF4-FFF2-40B4-BE49-F238E27FC236}">
                <a16:creationId xmlns:a16="http://schemas.microsoft.com/office/drawing/2014/main" id="{BA67C569-BDAE-023E-C1BF-026BE8951626}"/>
              </a:ext>
            </a:extLst>
          </p:cNvPr>
          <p:cNvCxnSpPr>
            <a:cxnSpLocks/>
            <a:stCxn id="144" idx="3"/>
          </p:cNvCxnSpPr>
          <p:nvPr/>
        </p:nvCxnSpPr>
        <p:spPr>
          <a:xfrm>
            <a:off x="4703281" y="3401098"/>
            <a:ext cx="413052" cy="59516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48" name="Picture 147">
            <a:extLst>
              <a:ext uri="{FF2B5EF4-FFF2-40B4-BE49-F238E27FC236}">
                <a16:creationId xmlns:a16="http://schemas.microsoft.com/office/drawing/2014/main" id="{2395A382-CA3F-40F6-51C7-FBEE26F1C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667" y="418199"/>
            <a:ext cx="1539974" cy="3031519"/>
          </a:xfrm>
          <a:prstGeom prst="rect">
            <a:avLst/>
          </a:prstGeom>
        </p:spPr>
      </p:pic>
      <p:pic>
        <p:nvPicPr>
          <p:cNvPr id="150" name="Picture 149">
            <a:extLst>
              <a:ext uri="{FF2B5EF4-FFF2-40B4-BE49-F238E27FC236}">
                <a16:creationId xmlns:a16="http://schemas.microsoft.com/office/drawing/2014/main" id="{D3E6C259-E291-263B-2661-930CA3355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9405" y="987208"/>
            <a:ext cx="1344505" cy="327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658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C6E28C5-2C85-7FF7-F845-45D0B575C463}"/>
              </a:ext>
            </a:extLst>
          </p:cNvPr>
          <p:cNvSpPr txBox="1"/>
          <p:nvPr/>
        </p:nvSpPr>
        <p:spPr>
          <a:xfrm>
            <a:off x="-49427" y="1599821"/>
            <a:ext cx="9242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Bungee" panose="020B0604020202020204" charset="0"/>
              </a:rPr>
              <a:t>Problems and </a:t>
            </a:r>
            <a:r>
              <a:rPr lang="en-US" sz="2400" dirty="0">
                <a:solidFill>
                  <a:srgbClr val="3A7D96"/>
                </a:solidFill>
                <a:latin typeface="Bungee" panose="020B0604020202020204" charset="0"/>
              </a:rPr>
              <a:t>CHALLENGES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107ED7-B2CD-B891-31D3-6EF58B2D8385}"/>
              </a:ext>
            </a:extLst>
          </p:cNvPr>
          <p:cNvSpPr txBox="1"/>
          <p:nvPr/>
        </p:nvSpPr>
        <p:spPr>
          <a:xfrm>
            <a:off x="2615755" y="2182164"/>
            <a:ext cx="56732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</a:rPr>
              <a:t>Misalignment of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  <a:cs typeface="Times New Roman" panose="02020603050405020304" pitchFamily="18" charset="0"/>
              </a:rPr>
              <a:t>Incorrect Constraints Application</a:t>
            </a: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</a:rPr>
              <a:t>Wrong Dimensions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  <a:cs typeface="Times New Roman" panose="02020603050405020304" pitchFamily="18" charset="0"/>
              </a:rPr>
              <a:t>Interference Between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4B5150-AE3F-D973-0253-D97FAFEB077D}"/>
              </a:ext>
            </a:extLst>
          </p:cNvPr>
          <p:cNvSpPr txBox="1"/>
          <p:nvPr/>
        </p:nvSpPr>
        <p:spPr>
          <a:xfrm>
            <a:off x="-53234" y="393536"/>
            <a:ext cx="412360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tx1"/>
                </a:solidFill>
                <a:latin typeface="Bungee" panose="020B0604020202020204" charset="0"/>
                <a:cs typeface="Times New Roman" panose="02020603050405020304" pitchFamily="18" charset="0"/>
              </a:rPr>
              <a:t>Assembly</a:t>
            </a:r>
          </a:p>
        </p:txBody>
      </p:sp>
    </p:spTree>
    <p:extLst>
      <p:ext uri="{BB962C8B-B14F-4D97-AF65-F5344CB8AC3E}">
        <p14:creationId xmlns:p14="http://schemas.microsoft.com/office/powerpoint/2010/main" val="9889245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778380-68E3-B63A-0107-46C8B0AE4ACF}"/>
              </a:ext>
            </a:extLst>
          </p:cNvPr>
          <p:cNvSpPr txBox="1"/>
          <p:nvPr/>
        </p:nvSpPr>
        <p:spPr>
          <a:xfrm>
            <a:off x="-1722779" y="603605"/>
            <a:ext cx="9242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Bungee" panose="020B0604020202020204" charset="0"/>
              </a:rPr>
              <a:t>Problems and </a:t>
            </a:r>
            <a:r>
              <a:rPr lang="en-US" sz="2400" dirty="0">
                <a:solidFill>
                  <a:srgbClr val="3A7D96"/>
                </a:solidFill>
                <a:latin typeface="Bungee" panose="020B0604020202020204" charset="0"/>
              </a:rPr>
              <a:t>CHALLENGES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E565EE-5CF4-5AFA-CCD7-2CE5B8DE3620}"/>
              </a:ext>
            </a:extLst>
          </p:cNvPr>
          <p:cNvSpPr txBox="1"/>
          <p:nvPr/>
        </p:nvSpPr>
        <p:spPr>
          <a:xfrm>
            <a:off x="427802" y="946398"/>
            <a:ext cx="56732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</a:rPr>
              <a:t>Misalignment of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Incorrect Constraints Application</a:t>
            </a:r>
            <a:endParaRPr lang="en-US" sz="1800" dirty="0">
              <a:solidFill>
                <a:schemeClr val="accent5">
                  <a:lumMod val="20000"/>
                  <a:lumOff val="80000"/>
                </a:schemeClr>
              </a:solidFill>
              <a:latin typeface="Exo 2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Wrong Dimensions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Interference Between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EC9074-1D55-459D-23DD-A2D461126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5476" y="834437"/>
            <a:ext cx="6185546" cy="40845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92BEF2-C27A-F292-8CF4-7934445A13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133" y="212189"/>
            <a:ext cx="1645923" cy="109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001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778380-68E3-B63A-0107-46C8B0AE4ACF}"/>
              </a:ext>
            </a:extLst>
          </p:cNvPr>
          <p:cNvSpPr txBox="1"/>
          <p:nvPr/>
        </p:nvSpPr>
        <p:spPr>
          <a:xfrm>
            <a:off x="-1722779" y="603605"/>
            <a:ext cx="9242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Bungee" panose="020B0604020202020204" charset="0"/>
              </a:rPr>
              <a:t>Problems and </a:t>
            </a:r>
            <a:r>
              <a:rPr lang="en-US" sz="2400" dirty="0">
                <a:solidFill>
                  <a:srgbClr val="3A7D96"/>
                </a:solidFill>
                <a:latin typeface="Bungee" panose="020B0604020202020204" charset="0"/>
              </a:rPr>
              <a:t>CHALLENGES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E565EE-5CF4-5AFA-CCD7-2CE5B8DE3620}"/>
              </a:ext>
            </a:extLst>
          </p:cNvPr>
          <p:cNvSpPr txBox="1"/>
          <p:nvPr/>
        </p:nvSpPr>
        <p:spPr>
          <a:xfrm>
            <a:off x="427802" y="946398"/>
            <a:ext cx="56732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</a:rPr>
              <a:t>Misalignment of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Incorrect Constraints Application</a:t>
            </a:r>
            <a:endParaRPr lang="en-US" sz="1800" dirty="0">
              <a:solidFill>
                <a:schemeClr val="accent5">
                  <a:lumMod val="20000"/>
                  <a:lumOff val="80000"/>
                </a:schemeClr>
              </a:solidFill>
              <a:latin typeface="Exo 2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Wrong Dimensions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Interference Between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EC9074-1D55-459D-23DD-A2D461126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382" y="3086559"/>
            <a:ext cx="2992324" cy="19759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351165-4596-F140-33F9-7B6F55CCB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6631" y="6449"/>
            <a:ext cx="7280817" cy="4539895"/>
          </a:xfrm>
          <a:prstGeom prst="rect">
            <a:avLst/>
          </a:prstGeom>
        </p:spPr>
      </p:pic>
      <p:sp>
        <p:nvSpPr>
          <p:cNvPr id="10" name="Arrow: Bent 9">
            <a:extLst>
              <a:ext uri="{FF2B5EF4-FFF2-40B4-BE49-F238E27FC236}">
                <a16:creationId xmlns:a16="http://schemas.microsoft.com/office/drawing/2014/main" id="{02E20580-5F3D-CCC0-3AB7-A0D7B168151C}"/>
              </a:ext>
            </a:extLst>
          </p:cNvPr>
          <p:cNvSpPr/>
          <p:nvPr/>
        </p:nvSpPr>
        <p:spPr>
          <a:xfrm rot="5400000" flipH="1">
            <a:off x="3465405" y="3551125"/>
            <a:ext cx="690272" cy="1300165"/>
          </a:xfrm>
          <a:prstGeom prst="bentArrow">
            <a:avLst>
              <a:gd name="adj1" fmla="val 14508"/>
              <a:gd name="adj2" fmla="val 18067"/>
              <a:gd name="adj3" fmla="val 25000"/>
              <a:gd name="adj4" fmla="val 57716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B211DC-F40F-8246-D906-1A609FECD13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807133" y="212189"/>
            <a:ext cx="1645923" cy="109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902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778380-68E3-B63A-0107-46C8B0AE4ACF}"/>
              </a:ext>
            </a:extLst>
          </p:cNvPr>
          <p:cNvSpPr txBox="1"/>
          <p:nvPr/>
        </p:nvSpPr>
        <p:spPr>
          <a:xfrm>
            <a:off x="-1722779" y="603605"/>
            <a:ext cx="9242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Bungee" panose="020B0604020202020204" charset="0"/>
              </a:rPr>
              <a:t>Problems and </a:t>
            </a:r>
            <a:r>
              <a:rPr lang="en-US" sz="2400" dirty="0">
                <a:solidFill>
                  <a:srgbClr val="3A7D96"/>
                </a:solidFill>
                <a:latin typeface="Bungee" panose="020B0604020202020204" charset="0"/>
              </a:rPr>
              <a:t>CHALLENGES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E565EE-5CF4-5AFA-CCD7-2CE5B8DE3620}"/>
              </a:ext>
            </a:extLst>
          </p:cNvPr>
          <p:cNvSpPr txBox="1"/>
          <p:nvPr/>
        </p:nvSpPr>
        <p:spPr>
          <a:xfrm>
            <a:off x="427802" y="946398"/>
            <a:ext cx="56732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Misalignment of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  <a:cs typeface="Times New Roman" panose="02020603050405020304" pitchFamily="18" charset="0"/>
              </a:rPr>
              <a:t>Incorrect Constraints Application</a:t>
            </a: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Wrong Dimensions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Interference Between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</p:txBody>
      </p:sp>
      <p:pic>
        <p:nvPicPr>
          <p:cNvPr id="2" name="IMG_3254">
            <a:hlinkClick r:id="" action="ppaction://media"/>
            <a:extLst>
              <a:ext uri="{FF2B5EF4-FFF2-40B4-BE49-F238E27FC236}">
                <a16:creationId xmlns:a16="http://schemas.microsoft.com/office/drawing/2014/main" id="{DA200F6B-ABCB-6211-D9A4-590C878B3A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6438" y="2349584"/>
            <a:ext cx="4063853" cy="24383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2BACDE-BB61-F694-9CB7-78F287A49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2665" y="395415"/>
            <a:ext cx="2960855" cy="47545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2A61DD-D37C-902A-F56F-C546696E93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7133" y="212189"/>
            <a:ext cx="1645923" cy="109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53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778380-68E3-B63A-0107-46C8B0AE4ACF}"/>
              </a:ext>
            </a:extLst>
          </p:cNvPr>
          <p:cNvSpPr txBox="1"/>
          <p:nvPr/>
        </p:nvSpPr>
        <p:spPr>
          <a:xfrm>
            <a:off x="-1722779" y="603605"/>
            <a:ext cx="9242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Bungee" panose="020B0604020202020204" charset="0"/>
              </a:rPr>
              <a:t>Problems and </a:t>
            </a:r>
            <a:r>
              <a:rPr lang="en-US" sz="2400" dirty="0">
                <a:solidFill>
                  <a:srgbClr val="3A7D96"/>
                </a:solidFill>
                <a:latin typeface="Bungee" panose="020B0604020202020204" charset="0"/>
              </a:rPr>
              <a:t>CHALLENGES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E565EE-5CF4-5AFA-CCD7-2CE5B8DE3620}"/>
              </a:ext>
            </a:extLst>
          </p:cNvPr>
          <p:cNvSpPr txBox="1"/>
          <p:nvPr/>
        </p:nvSpPr>
        <p:spPr>
          <a:xfrm>
            <a:off x="427802" y="946398"/>
            <a:ext cx="56732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Misalignment of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  <a:cs typeface="Times New Roman" panose="02020603050405020304" pitchFamily="18" charset="0"/>
              </a:rPr>
              <a:t>Incorrect Constraints Application</a:t>
            </a: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Wrong Dimensions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Interference Between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DE99900-C045-22DA-4E5F-6AE15A64E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273" y="2423726"/>
            <a:ext cx="4434269" cy="22095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63B9335-E60A-0A76-86C5-70AB5B7913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4611" y="630837"/>
            <a:ext cx="3169784" cy="424865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ABE8BE5-C386-527C-9910-4D137CFE4F9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807133" y="212189"/>
            <a:ext cx="1645923" cy="109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936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778380-68E3-B63A-0107-46C8B0AE4ACF}"/>
              </a:ext>
            </a:extLst>
          </p:cNvPr>
          <p:cNvSpPr txBox="1"/>
          <p:nvPr/>
        </p:nvSpPr>
        <p:spPr>
          <a:xfrm>
            <a:off x="-1722779" y="603605"/>
            <a:ext cx="9242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Bungee" panose="020B0604020202020204" charset="0"/>
              </a:rPr>
              <a:t>Problems and </a:t>
            </a:r>
            <a:r>
              <a:rPr lang="en-US" sz="2400" dirty="0">
                <a:solidFill>
                  <a:srgbClr val="3A7D96"/>
                </a:solidFill>
                <a:latin typeface="Bungee" panose="020B0604020202020204" charset="0"/>
              </a:rPr>
              <a:t>CHALLENGES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E565EE-5CF4-5AFA-CCD7-2CE5B8DE3620}"/>
              </a:ext>
            </a:extLst>
          </p:cNvPr>
          <p:cNvSpPr txBox="1"/>
          <p:nvPr/>
        </p:nvSpPr>
        <p:spPr>
          <a:xfrm>
            <a:off x="427802" y="946398"/>
            <a:ext cx="56732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Misalignment of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Incorrect Constraints Application</a:t>
            </a:r>
            <a:endParaRPr lang="en-US" sz="1800" dirty="0">
              <a:solidFill>
                <a:schemeClr val="accent5">
                  <a:lumMod val="20000"/>
                  <a:lumOff val="80000"/>
                </a:schemeClr>
              </a:solidFill>
              <a:latin typeface="Exo 2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</a:rPr>
              <a:t>Wrong Dimensions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Interference Between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62826F-DD4C-91E9-0441-AF6017359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593" y="1941280"/>
            <a:ext cx="2625112" cy="28525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3D36B7-25B5-2F15-5598-6069C8444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9537" y="1757719"/>
            <a:ext cx="4524463" cy="11730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17DF8A-C2DF-A672-506B-57D14BFE39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7133" y="212189"/>
            <a:ext cx="1645923" cy="109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573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778380-68E3-B63A-0107-46C8B0AE4ACF}"/>
              </a:ext>
            </a:extLst>
          </p:cNvPr>
          <p:cNvSpPr txBox="1"/>
          <p:nvPr/>
        </p:nvSpPr>
        <p:spPr>
          <a:xfrm>
            <a:off x="-1722779" y="603605"/>
            <a:ext cx="9242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Bungee" panose="020B0604020202020204" charset="0"/>
              </a:rPr>
              <a:t>Problems and </a:t>
            </a:r>
            <a:r>
              <a:rPr lang="en-US" sz="2400" dirty="0">
                <a:solidFill>
                  <a:srgbClr val="3A7D96"/>
                </a:solidFill>
                <a:latin typeface="Bungee" panose="020B0604020202020204" charset="0"/>
              </a:rPr>
              <a:t>CHALLENGES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E565EE-5CF4-5AFA-CCD7-2CE5B8DE3620}"/>
              </a:ext>
            </a:extLst>
          </p:cNvPr>
          <p:cNvSpPr txBox="1"/>
          <p:nvPr/>
        </p:nvSpPr>
        <p:spPr>
          <a:xfrm>
            <a:off x="427802" y="946398"/>
            <a:ext cx="56732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Misalignment of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Incorrect Constraints Application</a:t>
            </a:r>
            <a:endParaRPr lang="en-US" sz="1800" dirty="0">
              <a:solidFill>
                <a:schemeClr val="accent5">
                  <a:lumMod val="20000"/>
                  <a:lumOff val="80000"/>
                </a:schemeClr>
              </a:solidFill>
              <a:latin typeface="Exo 2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</a:rPr>
              <a:t>Wrong Dimensions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Interference Between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</p:txBody>
      </p:sp>
      <p:sp>
        <p:nvSpPr>
          <p:cNvPr id="6" name="Arrow: Bent 5">
            <a:extLst>
              <a:ext uri="{FF2B5EF4-FFF2-40B4-BE49-F238E27FC236}">
                <a16:creationId xmlns:a16="http://schemas.microsoft.com/office/drawing/2014/main" id="{87634FA3-58EA-7F7E-B35D-C0039283C1F7}"/>
              </a:ext>
            </a:extLst>
          </p:cNvPr>
          <p:cNvSpPr/>
          <p:nvPr/>
        </p:nvSpPr>
        <p:spPr>
          <a:xfrm rot="5400000" flipH="1">
            <a:off x="4232587" y="2366513"/>
            <a:ext cx="690272" cy="1300165"/>
          </a:xfrm>
          <a:prstGeom prst="bentArrow">
            <a:avLst>
              <a:gd name="adj1" fmla="val 14508"/>
              <a:gd name="adj2" fmla="val 18067"/>
              <a:gd name="adj3" fmla="val 25000"/>
              <a:gd name="adj4" fmla="val 57716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62826F-DD4C-91E9-0441-AF6017359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490" y="3182533"/>
            <a:ext cx="1564410" cy="16999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3D36B7-25B5-2F15-5598-6069C8444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2823" y="3059973"/>
            <a:ext cx="2696308" cy="6990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9C425B-3B7F-3407-CBAA-0806B28425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0656" y="1128630"/>
            <a:ext cx="4485448" cy="17293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D8163A-1248-047D-0718-8C3A49E5F1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0640" y="2766518"/>
            <a:ext cx="3767912" cy="20646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FF833A6-E799-7217-D79E-BB3790EDEB0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807133" y="212189"/>
            <a:ext cx="1645923" cy="109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651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778380-68E3-B63A-0107-46C8B0AE4ACF}"/>
              </a:ext>
            </a:extLst>
          </p:cNvPr>
          <p:cNvSpPr txBox="1"/>
          <p:nvPr/>
        </p:nvSpPr>
        <p:spPr>
          <a:xfrm>
            <a:off x="-1722779" y="603605"/>
            <a:ext cx="9242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Bungee" panose="020B0604020202020204" charset="0"/>
              </a:rPr>
              <a:t>Problems and </a:t>
            </a:r>
            <a:r>
              <a:rPr lang="en-US" sz="2400" dirty="0">
                <a:solidFill>
                  <a:srgbClr val="3A7D96"/>
                </a:solidFill>
                <a:latin typeface="Bungee" panose="020B0604020202020204" charset="0"/>
              </a:rPr>
              <a:t>CHALLENGES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E565EE-5CF4-5AFA-CCD7-2CE5B8DE3620}"/>
              </a:ext>
            </a:extLst>
          </p:cNvPr>
          <p:cNvSpPr txBox="1"/>
          <p:nvPr/>
        </p:nvSpPr>
        <p:spPr>
          <a:xfrm>
            <a:off x="427802" y="946398"/>
            <a:ext cx="56732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Misalignment of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Incorrect Constraints Application</a:t>
            </a:r>
            <a:endParaRPr lang="en-US" sz="1800" dirty="0">
              <a:solidFill>
                <a:schemeClr val="accent5">
                  <a:lumMod val="20000"/>
                  <a:lumOff val="80000"/>
                </a:schemeClr>
              </a:solidFill>
              <a:latin typeface="Exo 2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Wrong Dimensions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  <a:cs typeface="Times New Roman" panose="02020603050405020304" pitchFamily="18" charset="0"/>
              </a:rPr>
              <a:t>Interference Between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8D0C035-8819-C607-AF6D-611486D9E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107" y="1482381"/>
            <a:ext cx="5759455" cy="369146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6745731-6369-323B-1788-B3FB2B1E9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7447" y="215990"/>
            <a:ext cx="2173644" cy="471151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3FE523-C059-3F16-4289-52BE89F03F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7133" y="212189"/>
            <a:ext cx="1645923" cy="109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113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31FC05-5A70-FB7B-7108-A346E700B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264" y="1030535"/>
            <a:ext cx="5943599" cy="4457699"/>
          </a:xfrm>
          <a:prstGeom prst="rect">
            <a:avLst/>
          </a:prstGeom>
        </p:spPr>
      </p:pic>
      <p:sp>
        <p:nvSpPr>
          <p:cNvPr id="4" name="Google Shape;1592;p51">
            <a:extLst>
              <a:ext uri="{FF2B5EF4-FFF2-40B4-BE49-F238E27FC236}">
                <a16:creationId xmlns:a16="http://schemas.microsoft.com/office/drawing/2014/main" id="{DB91C400-28F4-B123-F1C0-AAD036074A1D}"/>
              </a:ext>
            </a:extLst>
          </p:cNvPr>
          <p:cNvSpPr txBox="1">
            <a:spLocks/>
          </p:cNvSpPr>
          <p:nvPr/>
        </p:nvSpPr>
        <p:spPr>
          <a:xfrm>
            <a:off x="534494" y="442158"/>
            <a:ext cx="43614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ungee"/>
              <a:buNone/>
              <a:defRPr sz="57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pPr algn="ctr"/>
            <a:r>
              <a:rPr lang="en-US" dirty="0">
                <a:solidFill>
                  <a:srgbClr val="3A7D96"/>
                </a:solidFill>
              </a:rPr>
              <a:t>OVERVIEW</a:t>
            </a:r>
          </a:p>
        </p:txBody>
      </p:sp>
      <p:sp>
        <p:nvSpPr>
          <p:cNvPr id="5" name="Google Shape;1593;p51">
            <a:extLst>
              <a:ext uri="{FF2B5EF4-FFF2-40B4-BE49-F238E27FC236}">
                <a16:creationId xmlns:a16="http://schemas.microsoft.com/office/drawing/2014/main" id="{3B413335-4B6C-F512-98BC-63B67773D0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44762" y="1083744"/>
            <a:ext cx="4540864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39700" indent="0"/>
            <a:r>
              <a:rPr lang="en-US" sz="2000" dirty="0">
                <a:latin typeface="Exo 2" panose="020B0604020202020204" charset="0"/>
                <a:cs typeface="Times New Roman" panose="02020603050405020304" pitchFamily="18" charset="0"/>
              </a:rPr>
              <a:t>Assembling a LEGO set using Creo 9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07374E9-E143-57E8-6317-DBDA65090948}"/>
              </a:ext>
            </a:extLst>
          </p:cNvPr>
          <p:cNvSpPr/>
          <p:nvPr/>
        </p:nvSpPr>
        <p:spPr>
          <a:xfrm>
            <a:off x="5726667" y="1534644"/>
            <a:ext cx="2684238" cy="6357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Designing the Parts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B38D60F-FCD5-C283-202C-805C63E9EBF4}"/>
              </a:ext>
            </a:extLst>
          </p:cNvPr>
          <p:cNvSpPr/>
          <p:nvPr/>
        </p:nvSpPr>
        <p:spPr>
          <a:xfrm>
            <a:off x="5726667" y="2259203"/>
            <a:ext cx="2684238" cy="6357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ysClr val="windowText" lastClr="000000"/>
                </a:solidFill>
                <a:latin typeface="Exo 2" panose="020B0604020202020204" charset="0"/>
                <a:cs typeface="Times New Roman" panose="02020603050405020304" pitchFamily="18" charset="0"/>
              </a:rPr>
              <a:t>Part Alignment and Assembly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0109FC3-822C-D5D8-3BB7-B159B3E97FB3}"/>
              </a:ext>
            </a:extLst>
          </p:cNvPr>
          <p:cNvSpPr/>
          <p:nvPr/>
        </p:nvSpPr>
        <p:spPr>
          <a:xfrm>
            <a:off x="5726667" y="3722347"/>
            <a:ext cx="2684238" cy="6357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Motion Simulation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54BD4CB-E5B4-7310-043D-14A98A6362DA}"/>
              </a:ext>
            </a:extLst>
          </p:cNvPr>
          <p:cNvSpPr/>
          <p:nvPr/>
        </p:nvSpPr>
        <p:spPr>
          <a:xfrm>
            <a:off x="5726667" y="2990775"/>
            <a:ext cx="2684238" cy="6357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Connectivity and Interference Checking</a:t>
            </a:r>
          </a:p>
        </p:txBody>
      </p:sp>
      <p:sp>
        <p:nvSpPr>
          <p:cNvPr id="21" name="Google Shape;1592;p51">
            <a:extLst>
              <a:ext uri="{FF2B5EF4-FFF2-40B4-BE49-F238E27FC236}">
                <a16:creationId xmlns:a16="http://schemas.microsoft.com/office/drawing/2014/main" id="{483B8E0A-0D2E-C56C-8CB5-10763F8F2E15}"/>
              </a:ext>
            </a:extLst>
          </p:cNvPr>
          <p:cNvSpPr txBox="1">
            <a:spLocks/>
          </p:cNvSpPr>
          <p:nvPr/>
        </p:nvSpPr>
        <p:spPr>
          <a:xfrm>
            <a:off x="4888086" y="807468"/>
            <a:ext cx="43614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ungee"/>
              <a:buNone/>
              <a:defRPr sz="57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pPr algn="ctr"/>
            <a:r>
              <a:rPr lang="en-US" sz="4800" dirty="0">
                <a:solidFill>
                  <a:schemeClr val="tx1"/>
                </a:solidFill>
              </a:rPr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24067251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C95205-E2F2-ADF4-808C-C52EA7A42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184" y="946397"/>
            <a:ext cx="4867010" cy="26991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778380-68E3-B63A-0107-46C8B0AE4ACF}"/>
              </a:ext>
            </a:extLst>
          </p:cNvPr>
          <p:cNvSpPr txBox="1"/>
          <p:nvPr/>
        </p:nvSpPr>
        <p:spPr>
          <a:xfrm>
            <a:off x="-1722779" y="603605"/>
            <a:ext cx="9242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Bungee" panose="020B0604020202020204" charset="0"/>
              </a:rPr>
              <a:t>Problems and </a:t>
            </a:r>
            <a:r>
              <a:rPr lang="en-US" sz="2400" dirty="0">
                <a:solidFill>
                  <a:srgbClr val="3A7D96"/>
                </a:solidFill>
                <a:latin typeface="Bungee" panose="020B0604020202020204" charset="0"/>
              </a:rPr>
              <a:t>CHALLENGES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E565EE-5CF4-5AFA-CCD7-2CE5B8DE3620}"/>
              </a:ext>
            </a:extLst>
          </p:cNvPr>
          <p:cNvSpPr txBox="1"/>
          <p:nvPr/>
        </p:nvSpPr>
        <p:spPr>
          <a:xfrm>
            <a:off x="427802" y="946398"/>
            <a:ext cx="56732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Misalignment of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Incorrect Constraints Application</a:t>
            </a:r>
            <a:endParaRPr lang="en-US" sz="1800" dirty="0">
              <a:solidFill>
                <a:schemeClr val="accent5">
                  <a:lumMod val="20000"/>
                  <a:lumOff val="80000"/>
                </a:schemeClr>
              </a:solidFill>
              <a:latin typeface="Exo 2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Wrong Dimensions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  <a:cs typeface="Times New Roman" panose="02020603050405020304" pitchFamily="18" charset="0"/>
              </a:rPr>
              <a:t>Interference Between Parts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800" dirty="0">
              <a:solidFill>
                <a:schemeClr val="accent5"/>
              </a:solidFill>
              <a:latin typeface="Exo 2" panose="020B060402020202020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CA77FB-0262-AB9A-CFE2-5529D9173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9809" y="2207155"/>
            <a:ext cx="3209339" cy="51435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0C9E3FC-97CF-EE00-6B96-9D73F1F7E0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9107" y="2806123"/>
            <a:ext cx="3694141" cy="23677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27B7BF-17D2-E581-59DB-3E6FE951132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807133" y="212189"/>
            <a:ext cx="1645923" cy="109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4486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778380-68E3-B63A-0107-46C8B0AE4ACF}"/>
              </a:ext>
            </a:extLst>
          </p:cNvPr>
          <p:cNvSpPr txBox="1"/>
          <p:nvPr/>
        </p:nvSpPr>
        <p:spPr>
          <a:xfrm>
            <a:off x="-49427" y="536522"/>
            <a:ext cx="924285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Bungee" panose="020B0604020202020204" charset="0"/>
              </a:rPr>
              <a:t>Motion</a:t>
            </a:r>
          </a:p>
        </p:txBody>
      </p:sp>
      <p:pic>
        <p:nvPicPr>
          <p:cNvPr id="9" name="IMG_3253">
            <a:hlinkClick r:id="" action="ppaction://media"/>
            <a:extLst>
              <a:ext uri="{FF2B5EF4-FFF2-40B4-BE49-F238E27FC236}">
                <a16:creationId xmlns:a16="http://schemas.microsoft.com/office/drawing/2014/main" id="{228D9678-1EE0-8320-FBD6-1BE4940112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24756" y="1355557"/>
            <a:ext cx="3224836" cy="32248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IMG_3252">
            <a:hlinkClick r:id="" action="ppaction://media"/>
            <a:extLst>
              <a:ext uri="{FF2B5EF4-FFF2-40B4-BE49-F238E27FC236}">
                <a16:creationId xmlns:a16="http://schemas.microsoft.com/office/drawing/2014/main" id="{612E9AE5-8071-D299-CB57-B52AE249296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86230" y="1355557"/>
            <a:ext cx="3224836" cy="32248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369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7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7EA4B03-C352-556C-00A0-31896EA8978B}"/>
              </a:ext>
            </a:extLst>
          </p:cNvPr>
          <p:cNvSpPr/>
          <p:nvPr/>
        </p:nvSpPr>
        <p:spPr>
          <a:xfrm>
            <a:off x="5649976" y="4266969"/>
            <a:ext cx="2825119" cy="489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600" b="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Fillets, chamfers, and appearance adjustments </a:t>
            </a:r>
            <a:endParaRPr lang="en-US" sz="1600" dirty="0">
              <a:solidFill>
                <a:schemeClr val="tx1"/>
              </a:solidFill>
              <a:latin typeface="Exo 2" panose="020B0604020202020204" charset="0"/>
            </a:endParaRPr>
          </a:p>
        </p:txBody>
      </p:sp>
      <p:sp>
        <p:nvSpPr>
          <p:cNvPr id="2" name="Google Shape;1592;p51">
            <a:extLst>
              <a:ext uri="{FF2B5EF4-FFF2-40B4-BE49-F238E27FC236}">
                <a16:creationId xmlns:a16="http://schemas.microsoft.com/office/drawing/2014/main" id="{5CB83B51-10E6-14F5-508D-7E51EA5F881B}"/>
              </a:ext>
            </a:extLst>
          </p:cNvPr>
          <p:cNvSpPr txBox="1">
            <a:spLocks/>
          </p:cNvSpPr>
          <p:nvPr/>
        </p:nvSpPr>
        <p:spPr>
          <a:xfrm>
            <a:off x="4971013" y="581543"/>
            <a:ext cx="43614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ungee"/>
              <a:buNone/>
              <a:defRPr sz="57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pPr algn="ctr"/>
            <a:r>
              <a:rPr lang="en-US" sz="3600" dirty="0">
                <a:solidFill>
                  <a:schemeClr val="tx1"/>
                </a:solidFill>
              </a:rPr>
              <a:t>Designing</a:t>
            </a:r>
          </a:p>
          <a:p>
            <a:pPr algn="ctr"/>
            <a:r>
              <a:rPr lang="en-US" sz="3600" dirty="0">
                <a:solidFill>
                  <a:schemeClr val="tx1"/>
                </a:solidFill>
              </a:rPr>
              <a:t>parts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290F502-38E4-C816-443C-D6C952E317A0}"/>
              </a:ext>
            </a:extLst>
          </p:cNvPr>
          <p:cNvSpPr/>
          <p:nvPr/>
        </p:nvSpPr>
        <p:spPr>
          <a:xfrm>
            <a:off x="5649976" y="3650201"/>
            <a:ext cx="2825119" cy="489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Extrude</a:t>
            </a:r>
          </a:p>
        </p:txBody>
      </p:sp>
      <p:pic>
        <p:nvPicPr>
          <p:cNvPr id="163" name="Picture 162">
            <a:extLst>
              <a:ext uri="{FF2B5EF4-FFF2-40B4-BE49-F238E27FC236}">
                <a16:creationId xmlns:a16="http://schemas.microsoft.com/office/drawing/2014/main" id="{59FEB1AA-9823-483F-02A6-621B4D629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24441" y="-519326"/>
            <a:ext cx="8976154" cy="6732115"/>
          </a:xfrm>
          <a:prstGeom prst="rect">
            <a:avLst/>
          </a:prstGeom>
        </p:spPr>
      </p:pic>
      <p:sp>
        <p:nvSpPr>
          <p:cNvPr id="164" name="Rectangle: Rounded Corners 163">
            <a:extLst>
              <a:ext uri="{FF2B5EF4-FFF2-40B4-BE49-F238E27FC236}">
                <a16:creationId xmlns:a16="http://schemas.microsoft.com/office/drawing/2014/main" id="{E40373CE-3687-23B7-FF23-2F74B549B02F}"/>
              </a:ext>
            </a:extLst>
          </p:cNvPr>
          <p:cNvSpPr/>
          <p:nvPr/>
        </p:nvSpPr>
        <p:spPr>
          <a:xfrm>
            <a:off x="5651699" y="3027745"/>
            <a:ext cx="2825119" cy="489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Sketch, Draw the Shape</a:t>
            </a:r>
          </a:p>
        </p:txBody>
      </p:sp>
      <p:sp>
        <p:nvSpPr>
          <p:cNvPr id="165" name="Rectangle: Rounded Corners 164">
            <a:extLst>
              <a:ext uri="{FF2B5EF4-FFF2-40B4-BE49-F238E27FC236}">
                <a16:creationId xmlns:a16="http://schemas.microsoft.com/office/drawing/2014/main" id="{A23191E4-04C0-5CBD-F0AA-762B54C26E49}"/>
              </a:ext>
            </a:extLst>
          </p:cNvPr>
          <p:cNvSpPr/>
          <p:nvPr/>
        </p:nvSpPr>
        <p:spPr>
          <a:xfrm>
            <a:off x="5652455" y="2420786"/>
            <a:ext cx="2825119" cy="46490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Select the Plane</a:t>
            </a:r>
          </a:p>
        </p:txBody>
      </p:sp>
      <p:sp>
        <p:nvSpPr>
          <p:cNvPr id="166" name="Rectangle: Rounded Corners 165">
            <a:extLst>
              <a:ext uri="{FF2B5EF4-FFF2-40B4-BE49-F238E27FC236}">
                <a16:creationId xmlns:a16="http://schemas.microsoft.com/office/drawing/2014/main" id="{C8E490CD-5515-0D35-BC8A-6562C7ADF83D}"/>
              </a:ext>
            </a:extLst>
          </p:cNvPr>
          <p:cNvSpPr/>
          <p:nvPr/>
        </p:nvSpPr>
        <p:spPr>
          <a:xfrm>
            <a:off x="5649976" y="1784305"/>
            <a:ext cx="2825119" cy="489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Measurement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08936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27506D1-FD98-590A-6EDB-F4BC90864532}"/>
              </a:ext>
            </a:extLst>
          </p:cNvPr>
          <p:cNvSpPr/>
          <p:nvPr/>
        </p:nvSpPr>
        <p:spPr>
          <a:xfrm>
            <a:off x="2510479" y="471295"/>
            <a:ext cx="4123041" cy="523026"/>
          </a:xfrm>
          <a:prstGeom prst="roundRect">
            <a:avLst/>
          </a:prstGeom>
          <a:solidFill>
            <a:srgbClr val="FFFF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Measurement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3A684B-E596-BD80-61FF-2A454D544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77" y="1175649"/>
            <a:ext cx="7972032" cy="30553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E9AD2A-6516-351E-333F-AD61446237A4}"/>
              </a:ext>
            </a:extLst>
          </p:cNvPr>
          <p:cNvSpPr txBox="1"/>
          <p:nvPr/>
        </p:nvSpPr>
        <p:spPr>
          <a:xfrm>
            <a:off x="4572000" y="3345694"/>
            <a:ext cx="37807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Exo 2" panose="020B0604020202020204" charset="0"/>
              </a:rPr>
              <a:t>Main Scale : </a:t>
            </a:r>
            <a:r>
              <a:rPr lang="en-US" sz="2000" dirty="0">
                <a:solidFill>
                  <a:srgbClr val="3A7D96"/>
                </a:solidFill>
                <a:latin typeface="Exo 2" panose="020B0604020202020204" charset="0"/>
              </a:rPr>
              <a:t>Millimeters</a:t>
            </a:r>
            <a:r>
              <a:rPr lang="en-US" sz="2000" dirty="0">
                <a:latin typeface="Exo 2" panose="020B0604020202020204" charset="0"/>
              </a:rPr>
              <a:t> </a:t>
            </a:r>
          </a:p>
        </p:txBody>
      </p:sp>
      <p:grpSp>
        <p:nvGrpSpPr>
          <p:cNvPr id="420" name="Google Shape;870;p39">
            <a:extLst>
              <a:ext uri="{FF2B5EF4-FFF2-40B4-BE49-F238E27FC236}">
                <a16:creationId xmlns:a16="http://schemas.microsoft.com/office/drawing/2014/main" id="{FCF2C13E-242C-C87E-492A-31F820559E19}"/>
              </a:ext>
            </a:extLst>
          </p:cNvPr>
          <p:cNvGrpSpPr/>
          <p:nvPr/>
        </p:nvGrpSpPr>
        <p:grpSpPr>
          <a:xfrm>
            <a:off x="1405061" y="3589417"/>
            <a:ext cx="1461634" cy="641620"/>
            <a:chOff x="4632425" y="3765075"/>
            <a:chExt cx="1740625" cy="838300"/>
          </a:xfrm>
        </p:grpSpPr>
        <p:sp>
          <p:nvSpPr>
            <p:cNvPr id="421" name="Google Shape;871;p39">
              <a:extLst>
                <a:ext uri="{FF2B5EF4-FFF2-40B4-BE49-F238E27FC236}">
                  <a16:creationId xmlns:a16="http://schemas.microsoft.com/office/drawing/2014/main" id="{0A8ACE34-4543-6EDA-E626-8C83BAAB097C}"/>
                </a:ext>
              </a:extLst>
            </p:cNvPr>
            <p:cNvSpPr/>
            <p:nvPr/>
          </p:nvSpPr>
          <p:spPr>
            <a:xfrm>
              <a:off x="5296425" y="428587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72;p39">
              <a:extLst>
                <a:ext uri="{FF2B5EF4-FFF2-40B4-BE49-F238E27FC236}">
                  <a16:creationId xmlns:a16="http://schemas.microsoft.com/office/drawing/2014/main" id="{453FF5AD-DFC5-E3A7-EC2F-413FF459249D}"/>
                </a:ext>
              </a:extLst>
            </p:cNvPr>
            <p:cNvSpPr/>
            <p:nvPr/>
          </p:nvSpPr>
          <p:spPr>
            <a:xfrm flipH="1">
              <a:off x="5296425" y="3977400"/>
              <a:ext cx="337525" cy="625975"/>
            </a:xfrm>
            <a:custGeom>
              <a:avLst/>
              <a:gdLst/>
              <a:ahLst/>
              <a:cxnLst/>
              <a:rect l="l" t="t" r="r" b="b"/>
              <a:pathLst>
                <a:path w="13501" h="25039" extrusionOk="0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73;p39">
              <a:extLst>
                <a:ext uri="{FF2B5EF4-FFF2-40B4-BE49-F238E27FC236}">
                  <a16:creationId xmlns:a16="http://schemas.microsoft.com/office/drawing/2014/main" id="{EAAA24CF-6694-1D08-8939-EAA69B31D5EC}"/>
                </a:ext>
              </a:extLst>
            </p:cNvPr>
            <p:cNvSpPr/>
            <p:nvPr/>
          </p:nvSpPr>
          <p:spPr>
            <a:xfrm flipH="1">
              <a:off x="4632425" y="3969400"/>
              <a:ext cx="664025" cy="633975"/>
            </a:xfrm>
            <a:custGeom>
              <a:avLst/>
              <a:gdLst/>
              <a:ahLst/>
              <a:cxnLst/>
              <a:rect l="l" t="t" r="r" b="b"/>
              <a:pathLst>
                <a:path w="26561" h="25359" extrusionOk="0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74;p39">
              <a:extLst>
                <a:ext uri="{FF2B5EF4-FFF2-40B4-BE49-F238E27FC236}">
                  <a16:creationId xmlns:a16="http://schemas.microsoft.com/office/drawing/2014/main" id="{A2F5F3C9-A36A-34E2-4792-BA6EE2B3513A}"/>
                </a:ext>
              </a:extLst>
            </p:cNvPr>
            <p:cNvSpPr/>
            <p:nvPr/>
          </p:nvSpPr>
          <p:spPr>
            <a:xfrm flipH="1">
              <a:off x="4632425" y="3765075"/>
              <a:ext cx="1001525" cy="412650"/>
            </a:xfrm>
            <a:custGeom>
              <a:avLst/>
              <a:gdLst/>
              <a:ahLst/>
              <a:cxnLst/>
              <a:rect l="l" t="t" r="r" b="b"/>
              <a:pathLst>
                <a:path w="40061" h="16506" extrusionOk="0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02915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Google Shape;870;p39">
            <a:extLst>
              <a:ext uri="{FF2B5EF4-FFF2-40B4-BE49-F238E27FC236}">
                <a16:creationId xmlns:a16="http://schemas.microsoft.com/office/drawing/2014/main" id="{FCF2C13E-242C-C87E-492A-31F820559E19}"/>
              </a:ext>
            </a:extLst>
          </p:cNvPr>
          <p:cNvGrpSpPr/>
          <p:nvPr/>
        </p:nvGrpSpPr>
        <p:grpSpPr>
          <a:xfrm>
            <a:off x="3912289" y="376718"/>
            <a:ext cx="1740625" cy="838300"/>
            <a:chOff x="4632425" y="3765075"/>
            <a:chExt cx="1740625" cy="838300"/>
          </a:xfrm>
        </p:grpSpPr>
        <p:sp>
          <p:nvSpPr>
            <p:cNvPr id="421" name="Google Shape;871;p39">
              <a:extLst>
                <a:ext uri="{FF2B5EF4-FFF2-40B4-BE49-F238E27FC236}">
                  <a16:creationId xmlns:a16="http://schemas.microsoft.com/office/drawing/2014/main" id="{0A8ACE34-4543-6EDA-E626-8C83BAAB097C}"/>
                </a:ext>
              </a:extLst>
            </p:cNvPr>
            <p:cNvSpPr/>
            <p:nvPr/>
          </p:nvSpPr>
          <p:spPr>
            <a:xfrm>
              <a:off x="5296425" y="428587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72;p39">
              <a:extLst>
                <a:ext uri="{FF2B5EF4-FFF2-40B4-BE49-F238E27FC236}">
                  <a16:creationId xmlns:a16="http://schemas.microsoft.com/office/drawing/2014/main" id="{453FF5AD-DFC5-E3A7-EC2F-413FF459249D}"/>
                </a:ext>
              </a:extLst>
            </p:cNvPr>
            <p:cNvSpPr/>
            <p:nvPr/>
          </p:nvSpPr>
          <p:spPr>
            <a:xfrm flipH="1">
              <a:off x="5296425" y="3977400"/>
              <a:ext cx="337525" cy="625975"/>
            </a:xfrm>
            <a:custGeom>
              <a:avLst/>
              <a:gdLst/>
              <a:ahLst/>
              <a:cxnLst/>
              <a:rect l="l" t="t" r="r" b="b"/>
              <a:pathLst>
                <a:path w="13501" h="25039" extrusionOk="0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3" name="Google Shape;873;p39">
              <a:extLst>
                <a:ext uri="{FF2B5EF4-FFF2-40B4-BE49-F238E27FC236}">
                  <a16:creationId xmlns:a16="http://schemas.microsoft.com/office/drawing/2014/main" id="{EAAA24CF-6694-1D08-8939-EAA69B31D5EC}"/>
                </a:ext>
              </a:extLst>
            </p:cNvPr>
            <p:cNvSpPr/>
            <p:nvPr/>
          </p:nvSpPr>
          <p:spPr>
            <a:xfrm flipH="1">
              <a:off x="4632425" y="3969400"/>
              <a:ext cx="664025" cy="633975"/>
            </a:xfrm>
            <a:custGeom>
              <a:avLst/>
              <a:gdLst/>
              <a:ahLst/>
              <a:cxnLst/>
              <a:rect l="l" t="t" r="r" b="b"/>
              <a:pathLst>
                <a:path w="26561" h="25359" extrusionOk="0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74;p39">
              <a:extLst>
                <a:ext uri="{FF2B5EF4-FFF2-40B4-BE49-F238E27FC236}">
                  <a16:creationId xmlns:a16="http://schemas.microsoft.com/office/drawing/2014/main" id="{A2F5F3C9-A36A-34E2-4792-BA6EE2B3513A}"/>
                </a:ext>
              </a:extLst>
            </p:cNvPr>
            <p:cNvSpPr/>
            <p:nvPr/>
          </p:nvSpPr>
          <p:spPr>
            <a:xfrm flipH="1">
              <a:off x="4632425" y="3765075"/>
              <a:ext cx="1001525" cy="412650"/>
            </a:xfrm>
            <a:custGeom>
              <a:avLst/>
              <a:gdLst/>
              <a:ahLst/>
              <a:cxnLst/>
              <a:rect l="l" t="t" r="r" b="b"/>
              <a:pathLst>
                <a:path w="40061" h="16506" extrusionOk="0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pink circle with orange and yellow lines&#10;&#10;Description automatically generated">
            <a:extLst>
              <a:ext uri="{FF2B5EF4-FFF2-40B4-BE49-F238E27FC236}">
                <a16:creationId xmlns:a16="http://schemas.microsoft.com/office/drawing/2014/main" id="{C1B7679C-E8CC-CDD1-1E64-176BDE6E9F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454" y="1260372"/>
            <a:ext cx="3256734" cy="28216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3" name="Picture 2" descr="A black tire with a red and green circle&#10;&#10;Description automatically generated">
            <a:extLst>
              <a:ext uri="{FF2B5EF4-FFF2-40B4-BE49-F238E27FC236}">
                <a16:creationId xmlns:a16="http://schemas.microsoft.com/office/drawing/2014/main" id="{08516634-2870-E620-4759-439E84811B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744" y="1660571"/>
            <a:ext cx="3256734" cy="28216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" name="Google Shape;1592;p51">
            <a:extLst>
              <a:ext uri="{FF2B5EF4-FFF2-40B4-BE49-F238E27FC236}">
                <a16:creationId xmlns:a16="http://schemas.microsoft.com/office/drawing/2014/main" id="{A4492757-9B2D-1E23-AACF-6E07CBB9A692}"/>
              </a:ext>
            </a:extLst>
          </p:cNvPr>
          <p:cNvSpPr txBox="1">
            <a:spLocks/>
          </p:cNvSpPr>
          <p:nvPr/>
        </p:nvSpPr>
        <p:spPr>
          <a:xfrm>
            <a:off x="0" y="471295"/>
            <a:ext cx="43614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ungee"/>
              <a:buNone/>
              <a:defRPr sz="57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pPr algn="ctr"/>
            <a:r>
              <a:rPr lang="en-US" sz="3200" b="1" dirty="0">
                <a:latin typeface="Bungee" panose="020B0604020202020204" charset="0"/>
                <a:cs typeface="Times New Roman" panose="02020603050405020304" pitchFamily="18" charset="0"/>
              </a:rPr>
              <a:t>PART </a:t>
            </a:r>
            <a:r>
              <a:rPr lang="en-US" sz="3200" b="1" dirty="0">
                <a:solidFill>
                  <a:schemeClr val="accent5"/>
                </a:solidFill>
                <a:latin typeface="Bungee" panose="020B0604020202020204" charset="0"/>
                <a:cs typeface="Times New Roman" panose="02020603050405020304" pitchFamily="18" charset="0"/>
              </a:rPr>
              <a:t>4619323</a:t>
            </a:r>
          </a:p>
          <a:p>
            <a:pPr algn="ctr"/>
            <a:endParaRPr lang="en-US" sz="8800" dirty="0">
              <a:solidFill>
                <a:schemeClr val="tx1"/>
              </a:solidFill>
              <a:latin typeface="Bungee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E8002D-5048-E2AC-4A06-9938E39C30CF}"/>
              </a:ext>
            </a:extLst>
          </p:cNvPr>
          <p:cNvSpPr txBox="1"/>
          <p:nvPr/>
        </p:nvSpPr>
        <p:spPr>
          <a:xfrm>
            <a:off x="551800" y="916848"/>
            <a:ext cx="261937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Sketch : </a:t>
            </a: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  <a:cs typeface="Times New Roman" panose="02020603050405020304" pitchFamily="18" charset="0"/>
              </a:rPr>
              <a:t>circle,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Extrude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Pattern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Chamfer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Round</a:t>
            </a:r>
          </a:p>
          <a:p>
            <a:endParaRPr lang="en-US" sz="1800" dirty="0">
              <a:solidFill>
                <a:schemeClr val="tx1"/>
              </a:solidFill>
              <a:latin typeface="Exo 2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913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92;p51">
            <a:extLst>
              <a:ext uri="{FF2B5EF4-FFF2-40B4-BE49-F238E27FC236}">
                <a16:creationId xmlns:a16="http://schemas.microsoft.com/office/drawing/2014/main" id="{A4492757-9B2D-1E23-AACF-6E07CBB9A692}"/>
              </a:ext>
            </a:extLst>
          </p:cNvPr>
          <p:cNvSpPr txBox="1">
            <a:spLocks/>
          </p:cNvSpPr>
          <p:nvPr/>
        </p:nvSpPr>
        <p:spPr>
          <a:xfrm>
            <a:off x="0" y="471295"/>
            <a:ext cx="43614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ungee"/>
              <a:buNone/>
              <a:defRPr sz="57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pPr algn="ctr"/>
            <a:r>
              <a:rPr lang="en-US" sz="3200" b="1" dirty="0">
                <a:latin typeface="Bungee" panose="020B0604020202020204" charset="0"/>
                <a:cs typeface="Times New Roman" panose="02020603050405020304" pitchFamily="18" charset="0"/>
              </a:rPr>
              <a:t>PART </a:t>
            </a:r>
            <a:r>
              <a:rPr lang="en-US" sz="3200" b="1" dirty="0">
                <a:solidFill>
                  <a:srgbClr val="3A7D96"/>
                </a:solidFill>
                <a:latin typeface="Bungee" panose="020B0604020202020204" charset="0"/>
                <a:cs typeface="Times New Roman" panose="02020603050405020304" pitchFamily="18" charset="0"/>
              </a:rPr>
              <a:t>4211815</a:t>
            </a:r>
          </a:p>
          <a:p>
            <a:pPr algn="ctr"/>
            <a:endParaRPr lang="en-US" sz="8800" dirty="0">
              <a:solidFill>
                <a:schemeClr val="tx1"/>
              </a:solidFill>
              <a:latin typeface="Bungee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E8002D-5048-E2AC-4A06-9938E39C30CF}"/>
              </a:ext>
            </a:extLst>
          </p:cNvPr>
          <p:cNvSpPr txBox="1"/>
          <p:nvPr/>
        </p:nvSpPr>
        <p:spPr>
          <a:xfrm>
            <a:off x="551800" y="916848"/>
            <a:ext cx="26193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Sketch : </a:t>
            </a:r>
            <a:r>
              <a:rPr lang="en-US" sz="1800" dirty="0">
                <a:solidFill>
                  <a:srgbClr val="3A7D96"/>
                </a:solidFill>
                <a:latin typeface="Exo 2" panose="020B0604020202020204" charset="0"/>
                <a:cs typeface="Times New Roman" panose="02020603050405020304" pitchFamily="18" charset="0"/>
              </a:rPr>
              <a:t>Line, Arc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Extrude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Round </a:t>
            </a:r>
          </a:p>
          <a:p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 </a:t>
            </a:r>
          </a:p>
        </p:txBody>
      </p:sp>
      <p:grpSp>
        <p:nvGrpSpPr>
          <p:cNvPr id="5" name="Google Shape;1046;p41">
            <a:extLst>
              <a:ext uri="{FF2B5EF4-FFF2-40B4-BE49-F238E27FC236}">
                <a16:creationId xmlns:a16="http://schemas.microsoft.com/office/drawing/2014/main" id="{37501DFF-A68C-CEBB-8414-91ED1CD0FE1C}"/>
              </a:ext>
            </a:extLst>
          </p:cNvPr>
          <p:cNvGrpSpPr/>
          <p:nvPr/>
        </p:nvGrpSpPr>
        <p:grpSpPr>
          <a:xfrm>
            <a:off x="3908866" y="368518"/>
            <a:ext cx="1726588" cy="838300"/>
            <a:chOff x="713100" y="3988700"/>
            <a:chExt cx="1726588" cy="838300"/>
          </a:xfrm>
        </p:grpSpPr>
        <p:sp>
          <p:nvSpPr>
            <p:cNvPr id="8" name="Google Shape;1047;p41">
              <a:extLst>
                <a:ext uri="{FF2B5EF4-FFF2-40B4-BE49-F238E27FC236}">
                  <a16:creationId xmlns:a16="http://schemas.microsoft.com/office/drawing/2014/main" id="{E0F91D3D-B1CF-90C2-7F70-A665C3DA9652}"/>
                </a:ext>
              </a:extLst>
            </p:cNvPr>
            <p:cNvSpPr/>
            <p:nvPr/>
          </p:nvSpPr>
          <p:spPr>
            <a:xfrm>
              <a:off x="1363063" y="4509500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48;p41">
              <a:extLst>
                <a:ext uri="{FF2B5EF4-FFF2-40B4-BE49-F238E27FC236}">
                  <a16:creationId xmlns:a16="http://schemas.microsoft.com/office/drawing/2014/main" id="{D14FE89C-A058-3802-4703-0D42F952BDAA}"/>
                </a:ext>
              </a:extLst>
            </p:cNvPr>
            <p:cNvSpPr/>
            <p:nvPr/>
          </p:nvSpPr>
          <p:spPr>
            <a:xfrm flipH="1">
              <a:off x="1376100" y="4201025"/>
              <a:ext cx="342550" cy="625975"/>
            </a:xfrm>
            <a:custGeom>
              <a:avLst/>
              <a:gdLst/>
              <a:ahLst/>
              <a:cxnLst/>
              <a:rect l="l" t="t" r="r" b="b"/>
              <a:pathLst>
                <a:path w="13702" h="25039" extrusionOk="0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49;p41">
              <a:extLst>
                <a:ext uri="{FF2B5EF4-FFF2-40B4-BE49-F238E27FC236}">
                  <a16:creationId xmlns:a16="http://schemas.microsoft.com/office/drawing/2014/main" id="{6B793104-DE1D-939B-B73A-9B4FC36D8A1F}"/>
                </a:ext>
              </a:extLst>
            </p:cNvPr>
            <p:cNvSpPr/>
            <p:nvPr/>
          </p:nvSpPr>
          <p:spPr>
            <a:xfrm flipH="1">
              <a:off x="713100" y="4193025"/>
              <a:ext cx="663025" cy="633975"/>
            </a:xfrm>
            <a:custGeom>
              <a:avLst/>
              <a:gdLst/>
              <a:ahLst/>
              <a:cxnLst/>
              <a:rect l="l" t="t" r="r" b="b"/>
              <a:pathLst>
                <a:path w="26521" h="25359" extrusionOk="0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50;p41">
              <a:extLst>
                <a:ext uri="{FF2B5EF4-FFF2-40B4-BE49-F238E27FC236}">
                  <a16:creationId xmlns:a16="http://schemas.microsoft.com/office/drawing/2014/main" id="{6699F627-3D2E-9150-415C-E5BF641FFFC7}"/>
                </a:ext>
              </a:extLst>
            </p:cNvPr>
            <p:cNvSpPr/>
            <p:nvPr/>
          </p:nvSpPr>
          <p:spPr>
            <a:xfrm flipH="1">
              <a:off x="713100" y="3988700"/>
              <a:ext cx="1005550" cy="412650"/>
            </a:xfrm>
            <a:custGeom>
              <a:avLst/>
              <a:gdLst/>
              <a:ahLst/>
              <a:cxnLst/>
              <a:rect l="l" t="t" r="r" b="b"/>
              <a:pathLst>
                <a:path w="40222" h="16506" extrusionOk="0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Picture 12" descr="A grey object with a cross&#10;&#10;Description automatically generated">
            <a:extLst>
              <a:ext uri="{FF2B5EF4-FFF2-40B4-BE49-F238E27FC236}">
                <a16:creationId xmlns:a16="http://schemas.microsoft.com/office/drawing/2014/main" id="{83ECF4E5-880B-8031-12E5-B019AFFFF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71" y="2034790"/>
            <a:ext cx="3935382" cy="282088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9943F921-A82D-32FC-1AFE-9FF7E8626A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1663" y="1340765"/>
            <a:ext cx="3445016" cy="282754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77624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92;p51">
            <a:extLst>
              <a:ext uri="{FF2B5EF4-FFF2-40B4-BE49-F238E27FC236}">
                <a16:creationId xmlns:a16="http://schemas.microsoft.com/office/drawing/2014/main" id="{A4492757-9B2D-1E23-AACF-6E07CBB9A692}"/>
              </a:ext>
            </a:extLst>
          </p:cNvPr>
          <p:cNvSpPr txBox="1">
            <a:spLocks/>
          </p:cNvSpPr>
          <p:nvPr/>
        </p:nvSpPr>
        <p:spPr>
          <a:xfrm>
            <a:off x="0" y="471295"/>
            <a:ext cx="43614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ungee"/>
              <a:buNone/>
              <a:defRPr sz="57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pPr algn="ctr"/>
            <a:r>
              <a:rPr lang="en-US" sz="3200" b="1" dirty="0">
                <a:latin typeface="Bungee" panose="020B0604020202020204" charset="0"/>
                <a:cs typeface="Times New Roman" panose="02020603050405020304" pitchFamily="18" charset="0"/>
              </a:rPr>
              <a:t>PART </a:t>
            </a:r>
            <a:r>
              <a:rPr lang="en-US" sz="3200" b="1" dirty="0">
                <a:solidFill>
                  <a:schemeClr val="bg2"/>
                </a:solidFill>
                <a:latin typeface="Bungee" panose="020B0604020202020204" charset="0"/>
                <a:cs typeface="Times New Roman" panose="02020603050405020304" pitchFamily="18" charset="0"/>
              </a:rPr>
              <a:t>6271810</a:t>
            </a:r>
          </a:p>
          <a:p>
            <a:pPr algn="ctr"/>
            <a:endParaRPr lang="en-US" sz="8800" dirty="0">
              <a:solidFill>
                <a:schemeClr val="tx1"/>
              </a:solidFill>
              <a:latin typeface="Bungee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E8002D-5048-E2AC-4A06-9938E39C30CF}"/>
              </a:ext>
            </a:extLst>
          </p:cNvPr>
          <p:cNvSpPr txBox="1"/>
          <p:nvPr/>
        </p:nvSpPr>
        <p:spPr>
          <a:xfrm>
            <a:off x="551799" y="916848"/>
            <a:ext cx="493460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Sketch :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Line , Arc ,Circle</a:t>
            </a:r>
          </a:p>
          <a:p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Constraint : Symmetric , Midpoint, Tangent entities, Horizontal , Point on entity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Extrude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Sketch and Extrude :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  <a:cs typeface="Times New Roman" panose="02020603050405020304" pitchFamily="18" charset="0"/>
              </a:rPr>
              <a:t>Remove Material</a:t>
            </a:r>
          </a:p>
        </p:txBody>
      </p:sp>
      <p:pic>
        <p:nvPicPr>
          <p:cNvPr id="2" name="Picture 1" descr="A blueprint of a device&#10;&#10;Description automatically generated">
            <a:extLst>
              <a:ext uri="{FF2B5EF4-FFF2-40B4-BE49-F238E27FC236}">
                <a16:creationId xmlns:a16="http://schemas.microsoft.com/office/drawing/2014/main" id="{A2CA091B-0330-D3CE-2981-AC27B3D0CA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024" y="2530946"/>
            <a:ext cx="2619376" cy="244281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3" name="Picture 2" descr="A black and white drawing of a corner&#10;&#10;Description automatically generated">
            <a:extLst>
              <a:ext uri="{FF2B5EF4-FFF2-40B4-BE49-F238E27FC236}">
                <a16:creationId xmlns:a16="http://schemas.microsoft.com/office/drawing/2014/main" id="{4A256FB6-69CF-6E5C-B899-890EC3DF08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873" y="1037261"/>
            <a:ext cx="3027620" cy="28235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18" name="Google Shape;1282;p46">
            <a:extLst>
              <a:ext uri="{FF2B5EF4-FFF2-40B4-BE49-F238E27FC236}">
                <a16:creationId xmlns:a16="http://schemas.microsoft.com/office/drawing/2014/main" id="{B587E396-C3D8-6A18-43EE-43E2A5389F60}"/>
              </a:ext>
            </a:extLst>
          </p:cNvPr>
          <p:cNvGrpSpPr/>
          <p:nvPr/>
        </p:nvGrpSpPr>
        <p:grpSpPr>
          <a:xfrm>
            <a:off x="3900494" y="296645"/>
            <a:ext cx="1424900" cy="838300"/>
            <a:chOff x="7564575" y="4186225"/>
            <a:chExt cx="1424900" cy="838300"/>
          </a:xfrm>
        </p:grpSpPr>
        <p:sp>
          <p:nvSpPr>
            <p:cNvPr id="19" name="Google Shape;1283;p46">
              <a:extLst>
                <a:ext uri="{FF2B5EF4-FFF2-40B4-BE49-F238E27FC236}">
                  <a16:creationId xmlns:a16="http://schemas.microsoft.com/office/drawing/2014/main" id="{1EDB4474-3F20-6029-E634-A15BDE705317}"/>
                </a:ext>
              </a:extLst>
            </p:cNvPr>
            <p:cNvSpPr/>
            <p:nvPr/>
          </p:nvSpPr>
          <p:spPr>
            <a:xfrm>
              <a:off x="7912850" y="47070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84;p46">
              <a:extLst>
                <a:ext uri="{FF2B5EF4-FFF2-40B4-BE49-F238E27FC236}">
                  <a16:creationId xmlns:a16="http://schemas.microsoft.com/office/drawing/2014/main" id="{7B9DD3F4-117D-48EC-9CA9-DC11E68F86EF}"/>
                </a:ext>
              </a:extLst>
            </p:cNvPr>
            <p:cNvSpPr/>
            <p:nvPr/>
          </p:nvSpPr>
          <p:spPr>
            <a:xfrm>
              <a:off x="7564575" y="4398550"/>
              <a:ext cx="341550" cy="625975"/>
            </a:xfrm>
            <a:custGeom>
              <a:avLst/>
              <a:gdLst/>
              <a:ahLst/>
              <a:cxnLst/>
              <a:rect l="l" t="t" r="r" b="b"/>
              <a:pathLst>
                <a:path w="13662" h="25039" extrusionOk="0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85;p46">
              <a:extLst>
                <a:ext uri="{FF2B5EF4-FFF2-40B4-BE49-F238E27FC236}">
                  <a16:creationId xmlns:a16="http://schemas.microsoft.com/office/drawing/2014/main" id="{373560C0-6817-1B4E-AB6E-608C4688DB62}"/>
                </a:ext>
              </a:extLst>
            </p:cNvPr>
            <p:cNvSpPr/>
            <p:nvPr/>
          </p:nvSpPr>
          <p:spPr>
            <a:xfrm>
              <a:off x="7906100" y="4390550"/>
              <a:ext cx="664025" cy="633975"/>
            </a:xfrm>
            <a:custGeom>
              <a:avLst/>
              <a:gdLst/>
              <a:ahLst/>
              <a:cxnLst/>
              <a:rect l="l" t="t" r="r" b="b"/>
              <a:pathLst>
                <a:path w="26561" h="25359" extrusionOk="0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286;p46">
              <a:extLst>
                <a:ext uri="{FF2B5EF4-FFF2-40B4-BE49-F238E27FC236}">
                  <a16:creationId xmlns:a16="http://schemas.microsoft.com/office/drawing/2014/main" id="{B3725908-2D2D-9CA6-E743-E3DF78B759DF}"/>
                </a:ext>
              </a:extLst>
            </p:cNvPr>
            <p:cNvSpPr/>
            <p:nvPr/>
          </p:nvSpPr>
          <p:spPr>
            <a:xfrm>
              <a:off x="7564575" y="4186225"/>
              <a:ext cx="1005550" cy="412650"/>
            </a:xfrm>
            <a:custGeom>
              <a:avLst/>
              <a:gdLst/>
              <a:ahLst/>
              <a:cxnLst/>
              <a:rect l="l" t="t" r="r" b="b"/>
              <a:pathLst>
                <a:path w="40222" h="16506" extrusionOk="0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12409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92;p51">
            <a:extLst>
              <a:ext uri="{FF2B5EF4-FFF2-40B4-BE49-F238E27FC236}">
                <a16:creationId xmlns:a16="http://schemas.microsoft.com/office/drawing/2014/main" id="{A4492757-9B2D-1E23-AACF-6E07CBB9A692}"/>
              </a:ext>
            </a:extLst>
          </p:cNvPr>
          <p:cNvSpPr txBox="1">
            <a:spLocks/>
          </p:cNvSpPr>
          <p:nvPr/>
        </p:nvSpPr>
        <p:spPr>
          <a:xfrm>
            <a:off x="0" y="471295"/>
            <a:ext cx="43614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ungee"/>
              <a:buNone/>
              <a:defRPr sz="57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pPr algn="ctr"/>
            <a:r>
              <a:rPr lang="en-US" sz="3200" b="1" dirty="0">
                <a:latin typeface="Bungee" panose="020B0604020202020204" charset="0"/>
                <a:cs typeface="Times New Roman" panose="02020603050405020304" pitchFamily="18" charset="0"/>
              </a:rPr>
              <a:t>PART </a:t>
            </a:r>
            <a:r>
              <a:rPr lang="en-US" sz="3200" b="1" dirty="0">
                <a:solidFill>
                  <a:schemeClr val="accent5"/>
                </a:solidFill>
                <a:latin typeface="Bungee" panose="020B0604020202020204" charset="0"/>
                <a:cs typeface="Times New Roman" panose="02020603050405020304" pitchFamily="18" charset="0"/>
              </a:rPr>
              <a:t>6275844</a:t>
            </a:r>
          </a:p>
          <a:p>
            <a:pPr algn="ctr"/>
            <a:endParaRPr lang="en-US" sz="8800" dirty="0">
              <a:solidFill>
                <a:schemeClr val="tx1"/>
              </a:solidFill>
              <a:latin typeface="Bungee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E8002D-5048-E2AC-4A06-9938E39C30CF}"/>
              </a:ext>
            </a:extLst>
          </p:cNvPr>
          <p:cNvSpPr txBox="1"/>
          <p:nvPr/>
        </p:nvSpPr>
        <p:spPr>
          <a:xfrm>
            <a:off x="551800" y="916848"/>
            <a:ext cx="40650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Sketch : </a:t>
            </a:r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  <a:cs typeface="Times New Roman" panose="02020603050405020304" pitchFamily="18" charset="0"/>
              </a:rPr>
              <a:t>line, Arc, Circle </a:t>
            </a:r>
          </a:p>
          <a:p>
            <a:r>
              <a:rPr lang="en-US" sz="1800" dirty="0">
                <a:solidFill>
                  <a:schemeClr val="accent5"/>
                </a:solidFill>
                <a:latin typeface="Exo 2" panose="020B0604020202020204" charset="0"/>
                <a:cs typeface="Times New Roman" panose="02020603050405020304" pitchFamily="18" charset="0"/>
              </a:rPr>
              <a:t>Constraint : Equal Length , Vertical , Point on Extension Line, Horizontal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Extrude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Chamfer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Round </a:t>
            </a:r>
          </a:p>
        </p:txBody>
      </p:sp>
      <p:pic>
        <p:nvPicPr>
          <p:cNvPr id="5" name="Picture 4" descr="A diagram of a cross with numbers and symbols&#10;&#10;Description automatically generated">
            <a:extLst>
              <a:ext uri="{FF2B5EF4-FFF2-40B4-BE49-F238E27FC236}">
                <a16:creationId xmlns:a16="http://schemas.microsoft.com/office/drawing/2014/main" id="{5FF4F940-2A56-33C0-D3B3-0E0219221C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216" y="1705917"/>
            <a:ext cx="3098957" cy="29431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Picture 6" descr="A drawing of a machine&#10;&#10;Description automatically generated">
            <a:extLst>
              <a:ext uri="{FF2B5EF4-FFF2-40B4-BE49-F238E27FC236}">
                <a16:creationId xmlns:a16="http://schemas.microsoft.com/office/drawing/2014/main" id="{65764D4B-863B-1A82-610B-AC5B2E446D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674" y="2275141"/>
            <a:ext cx="3098957" cy="235938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12" name="Google Shape;870;p39">
            <a:extLst>
              <a:ext uri="{FF2B5EF4-FFF2-40B4-BE49-F238E27FC236}">
                <a16:creationId xmlns:a16="http://schemas.microsoft.com/office/drawing/2014/main" id="{E32D2BDC-1B3B-648D-0736-103B9AC329EE}"/>
              </a:ext>
            </a:extLst>
          </p:cNvPr>
          <p:cNvGrpSpPr/>
          <p:nvPr/>
        </p:nvGrpSpPr>
        <p:grpSpPr>
          <a:xfrm>
            <a:off x="3912289" y="376718"/>
            <a:ext cx="1740625" cy="838300"/>
            <a:chOff x="4632425" y="3765075"/>
            <a:chExt cx="1740625" cy="838300"/>
          </a:xfrm>
        </p:grpSpPr>
        <p:sp>
          <p:nvSpPr>
            <p:cNvPr id="14" name="Google Shape;871;p39">
              <a:extLst>
                <a:ext uri="{FF2B5EF4-FFF2-40B4-BE49-F238E27FC236}">
                  <a16:creationId xmlns:a16="http://schemas.microsoft.com/office/drawing/2014/main" id="{08C677EC-B6A3-8AB1-673B-914CB6762331}"/>
                </a:ext>
              </a:extLst>
            </p:cNvPr>
            <p:cNvSpPr/>
            <p:nvPr/>
          </p:nvSpPr>
          <p:spPr>
            <a:xfrm>
              <a:off x="5296425" y="428587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72;p39">
              <a:extLst>
                <a:ext uri="{FF2B5EF4-FFF2-40B4-BE49-F238E27FC236}">
                  <a16:creationId xmlns:a16="http://schemas.microsoft.com/office/drawing/2014/main" id="{1A5146AB-28AE-9E2C-BECD-D9A04D989DF1}"/>
                </a:ext>
              </a:extLst>
            </p:cNvPr>
            <p:cNvSpPr/>
            <p:nvPr/>
          </p:nvSpPr>
          <p:spPr>
            <a:xfrm flipH="1">
              <a:off x="5296425" y="3977400"/>
              <a:ext cx="337525" cy="625975"/>
            </a:xfrm>
            <a:custGeom>
              <a:avLst/>
              <a:gdLst/>
              <a:ahLst/>
              <a:cxnLst/>
              <a:rect l="l" t="t" r="r" b="b"/>
              <a:pathLst>
                <a:path w="13501" h="25039" extrusionOk="0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873;p39">
              <a:extLst>
                <a:ext uri="{FF2B5EF4-FFF2-40B4-BE49-F238E27FC236}">
                  <a16:creationId xmlns:a16="http://schemas.microsoft.com/office/drawing/2014/main" id="{3CC36279-8A71-5DEB-9CF6-ABA36941AD77}"/>
                </a:ext>
              </a:extLst>
            </p:cNvPr>
            <p:cNvSpPr/>
            <p:nvPr/>
          </p:nvSpPr>
          <p:spPr>
            <a:xfrm flipH="1">
              <a:off x="4632425" y="3969400"/>
              <a:ext cx="664025" cy="633975"/>
            </a:xfrm>
            <a:custGeom>
              <a:avLst/>
              <a:gdLst/>
              <a:ahLst/>
              <a:cxnLst/>
              <a:rect l="l" t="t" r="r" b="b"/>
              <a:pathLst>
                <a:path w="26561" h="25359" extrusionOk="0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74;p39">
              <a:extLst>
                <a:ext uri="{FF2B5EF4-FFF2-40B4-BE49-F238E27FC236}">
                  <a16:creationId xmlns:a16="http://schemas.microsoft.com/office/drawing/2014/main" id="{32B525F0-E8FA-8D85-162A-59D5F604B97E}"/>
                </a:ext>
              </a:extLst>
            </p:cNvPr>
            <p:cNvSpPr/>
            <p:nvPr/>
          </p:nvSpPr>
          <p:spPr>
            <a:xfrm flipH="1">
              <a:off x="4632425" y="3765075"/>
              <a:ext cx="1001525" cy="412650"/>
            </a:xfrm>
            <a:custGeom>
              <a:avLst/>
              <a:gdLst/>
              <a:ahLst/>
              <a:cxnLst/>
              <a:rect l="l" t="t" r="r" b="b"/>
              <a:pathLst>
                <a:path w="40061" h="16506" extrusionOk="0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67393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92;p51">
            <a:extLst>
              <a:ext uri="{FF2B5EF4-FFF2-40B4-BE49-F238E27FC236}">
                <a16:creationId xmlns:a16="http://schemas.microsoft.com/office/drawing/2014/main" id="{A4492757-9B2D-1E23-AACF-6E07CBB9A692}"/>
              </a:ext>
            </a:extLst>
          </p:cNvPr>
          <p:cNvSpPr txBox="1">
            <a:spLocks/>
          </p:cNvSpPr>
          <p:nvPr/>
        </p:nvSpPr>
        <p:spPr>
          <a:xfrm>
            <a:off x="0" y="471295"/>
            <a:ext cx="43614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ungee"/>
              <a:buNone/>
              <a:defRPr sz="57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ungee"/>
              <a:buNone/>
              <a:defRPr sz="5200" b="0" i="0" u="none" strike="noStrike" cap="non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pPr algn="ctr"/>
            <a:r>
              <a:rPr lang="en-US" sz="3200" b="1" dirty="0">
                <a:latin typeface="Bungee" panose="020B0604020202020204" charset="0"/>
                <a:cs typeface="Times New Roman" panose="02020603050405020304" pitchFamily="18" charset="0"/>
              </a:rPr>
              <a:t>PART </a:t>
            </a:r>
            <a:r>
              <a:rPr lang="en-US" sz="3200" b="1" dirty="0">
                <a:solidFill>
                  <a:srgbClr val="3A7D96"/>
                </a:solidFill>
                <a:latin typeface="Bungee" panose="020B0604020202020204" charset="0"/>
                <a:cs typeface="Times New Roman" panose="02020603050405020304" pitchFamily="18" charset="0"/>
              </a:rPr>
              <a:t>6265135</a:t>
            </a:r>
          </a:p>
          <a:p>
            <a:pPr algn="ctr"/>
            <a:endParaRPr lang="en-US" sz="8800" dirty="0">
              <a:solidFill>
                <a:schemeClr val="tx1"/>
              </a:solidFill>
              <a:latin typeface="Bungee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E8002D-5048-E2AC-4A06-9938E39C30CF}"/>
              </a:ext>
            </a:extLst>
          </p:cNvPr>
          <p:cNvSpPr txBox="1"/>
          <p:nvPr/>
        </p:nvSpPr>
        <p:spPr>
          <a:xfrm>
            <a:off x="551800" y="916848"/>
            <a:ext cx="280405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Sketch : </a:t>
            </a:r>
            <a:r>
              <a:rPr lang="en-US" sz="1800" dirty="0">
                <a:solidFill>
                  <a:srgbClr val="3A7D96"/>
                </a:solidFill>
                <a:latin typeface="Exo 2" panose="020B0604020202020204" charset="0"/>
                <a:cs typeface="Times New Roman" panose="02020603050405020304" pitchFamily="18" charset="0"/>
              </a:rPr>
              <a:t>Line, Arc, Circle , Vertical Alignment, Tangent entities , Horizontal, Equal Radii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Extrude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Exo 2" panose="020B0604020202020204" charset="0"/>
                <a:cs typeface="Times New Roman" panose="02020603050405020304" pitchFamily="18" charset="0"/>
              </a:rPr>
              <a:t>Sketch and Extrude : </a:t>
            </a:r>
            <a:r>
              <a:rPr lang="en-US" sz="1800" dirty="0">
                <a:solidFill>
                  <a:srgbClr val="3A7D96"/>
                </a:solidFill>
                <a:latin typeface="Exo 2" panose="020B0604020202020204" charset="0"/>
                <a:cs typeface="Times New Roman" panose="02020603050405020304" pitchFamily="18" charset="0"/>
              </a:rPr>
              <a:t>Remove Material</a:t>
            </a:r>
          </a:p>
          <a:p>
            <a:endParaRPr lang="en-US" sz="1800" dirty="0">
              <a:solidFill>
                <a:schemeClr val="tx1"/>
              </a:solidFill>
              <a:latin typeface="Exo 2" panose="020B0604020202020204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tx1"/>
              </a:solidFill>
              <a:latin typeface="Exo 2" panose="020B0604020202020204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tx1"/>
              </a:solidFill>
              <a:latin typeface="Exo 2" panose="020B0604020202020204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tx1"/>
              </a:solidFill>
              <a:latin typeface="Exo 2" panose="020B060402020202020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4864899-C153-B4A5-697A-C10E9E2DF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4986" y="471295"/>
            <a:ext cx="2619375" cy="35130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Picture 8" descr="A white object with a hole&#10;&#10;Description automatically generated">
            <a:extLst>
              <a:ext uri="{FF2B5EF4-FFF2-40B4-BE49-F238E27FC236}">
                <a16:creationId xmlns:a16="http://schemas.microsoft.com/office/drawing/2014/main" id="{396E45AB-207F-1214-3B1A-E6299F1D43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616" y="1867622"/>
            <a:ext cx="2698604" cy="270303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10" name="Google Shape;1046;p41">
            <a:extLst>
              <a:ext uri="{FF2B5EF4-FFF2-40B4-BE49-F238E27FC236}">
                <a16:creationId xmlns:a16="http://schemas.microsoft.com/office/drawing/2014/main" id="{795F2E82-3E9F-B553-C6EC-F1F8C5B62168}"/>
              </a:ext>
            </a:extLst>
          </p:cNvPr>
          <p:cNvGrpSpPr/>
          <p:nvPr/>
        </p:nvGrpSpPr>
        <p:grpSpPr>
          <a:xfrm>
            <a:off x="3908866" y="368518"/>
            <a:ext cx="1726588" cy="838300"/>
            <a:chOff x="713100" y="3988700"/>
            <a:chExt cx="1726588" cy="838300"/>
          </a:xfrm>
        </p:grpSpPr>
        <p:sp>
          <p:nvSpPr>
            <p:cNvPr id="11" name="Google Shape;1047;p41">
              <a:extLst>
                <a:ext uri="{FF2B5EF4-FFF2-40B4-BE49-F238E27FC236}">
                  <a16:creationId xmlns:a16="http://schemas.microsoft.com/office/drawing/2014/main" id="{6BEB0946-2D23-9D98-48D2-CF7DE06F232F}"/>
                </a:ext>
              </a:extLst>
            </p:cNvPr>
            <p:cNvSpPr/>
            <p:nvPr/>
          </p:nvSpPr>
          <p:spPr>
            <a:xfrm>
              <a:off x="1363063" y="4509500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48;p41">
              <a:extLst>
                <a:ext uri="{FF2B5EF4-FFF2-40B4-BE49-F238E27FC236}">
                  <a16:creationId xmlns:a16="http://schemas.microsoft.com/office/drawing/2014/main" id="{1850968B-CF71-7D23-2FFD-7D626F673863}"/>
                </a:ext>
              </a:extLst>
            </p:cNvPr>
            <p:cNvSpPr/>
            <p:nvPr/>
          </p:nvSpPr>
          <p:spPr>
            <a:xfrm flipH="1">
              <a:off x="1376100" y="4201025"/>
              <a:ext cx="342550" cy="625975"/>
            </a:xfrm>
            <a:custGeom>
              <a:avLst/>
              <a:gdLst/>
              <a:ahLst/>
              <a:cxnLst/>
              <a:rect l="l" t="t" r="r" b="b"/>
              <a:pathLst>
                <a:path w="13702" h="25039" extrusionOk="0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49;p41">
              <a:extLst>
                <a:ext uri="{FF2B5EF4-FFF2-40B4-BE49-F238E27FC236}">
                  <a16:creationId xmlns:a16="http://schemas.microsoft.com/office/drawing/2014/main" id="{8DE372AC-63A6-D74B-E713-6496A671E099}"/>
                </a:ext>
              </a:extLst>
            </p:cNvPr>
            <p:cNvSpPr/>
            <p:nvPr/>
          </p:nvSpPr>
          <p:spPr>
            <a:xfrm flipH="1">
              <a:off x="713100" y="4193025"/>
              <a:ext cx="663025" cy="633975"/>
            </a:xfrm>
            <a:custGeom>
              <a:avLst/>
              <a:gdLst/>
              <a:ahLst/>
              <a:cxnLst/>
              <a:rect l="l" t="t" r="r" b="b"/>
              <a:pathLst>
                <a:path w="26521" h="25359" extrusionOk="0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50;p41">
              <a:extLst>
                <a:ext uri="{FF2B5EF4-FFF2-40B4-BE49-F238E27FC236}">
                  <a16:creationId xmlns:a16="http://schemas.microsoft.com/office/drawing/2014/main" id="{9E695665-194E-7F74-1808-FE4829518FC8}"/>
                </a:ext>
              </a:extLst>
            </p:cNvPr>
            <p:cNvSpPr/>
            <p:nvPr/>
          </p:nvSpPr>
          <p:spPr>
            <a:xfrm flipH="1">
              <a:off x="713100" y="3988700"/>
              <a:ext cx="1005550" cy="412650"/>
            </a:xfrm>
            <a:custGeom>
              <a:avLst/>
              <a:gdLst/>
              <a:ahLst/>
              <a:cxnLst/>
              <a:rect l="l" t="t" r="r" b="b"/>
              <a:pathLst>
                <a:path w="40222" h="16506" extrusionOk="0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49567220"/>
      </p:ext>
    </p:extLst>
  </p:cSld>
  <p:clrMapOvr>
    <a:masterClrMapping/>
  </p:clrMapOvr>
</p:sld>
</file>

<file path=ppt/theme/theme1.xml><?xml version="1.0" encoding="utf-8"?>
<a:theme xmlns:a="http://schemas.openxmlformats.org/drawingml/2006/main" name="Building Blocks Day by Slidesgo">
  <a:themeElements>
    <a:clrScheme name="Simple Light">
      <a:dk1>
        <a:srgbClr val="000000"/>
      </a:dk1>
      <a:lt1>
        <a:srgbClr val="FFD46D"/>
      </a:lt1>
      <a:dk2>
        <a:srgbClr val="FFBB25"/>
      </a:dk2>
      <a:lt2>
        <a:srgbClr val="E09400"/>
      </a:lt2>
      <a:accent1>
        <a:srgbClr val="32CCF5"/>
      </a:accent1>
      <a:accent2>
        <a:srgbClr val="00A2D5"/>
      </a:accent2>
      <a:accent3>
        <a:srgbClr val="0086B9"/>
      </a:accent3>
      <a:accent4>
        <a:srgbClr val="FF4B67"/>
      </a:accent4>
      <a:accent5>
        <a:srgbClr val="F43045"/>
      </a:accent5>
      <a:accent6>
        <a:srgbClr val="C3214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5864602BA49C49A7FF9C3CEEEEFC04" ma:contentTypeVersion="4" ma:contentTypeDescription="Create a new document." ma:contentTypeScope="" ma:versionID="3e916efba4180a99300e67bc2775c983">
  <xsd:schema xmlns:xsd="http://www.w3.org/2001/XMLSchema" xmlns:xs="http://www.w3.org/2001/XMLSchema" xmlns:p="http://schemas.microsoft.com/office/2006/metadata/properties" xmlns:ns2="2aff2747-20ec-4aef-a1da-83b5001fa9d5" targetNamespace="http://schemas.microsoft.com/office/2006/metadata/properties" ma:root="true" ma:fieldsID="903cc07cb7444d95b74879f0df17baf9" ns2:_="">
    <xsd:import namespace="2aff2747-20ec-4aef-a1da-83b5001fa9d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ff2747-20ec-4aef-a1da-83b5001fa9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0E9D646-2C42-40FA-98FF-D977C17A9521}"/>
</file>

<file path=customXml/itemProps2.xml><?xml version="1.0" encoding="utf-8"?>
<ds:datastoreItem xmlns:ds="http://schemas.openxmlformats.org/officeDocument/2006/customXml" ds:itemID="{FB14CFDF-EE1E-4830-94F6-65F9AA5BDCBD}"/>
</file>

<file path=customXml/itemProps3.xml><?xml version="1.0" encoding="utf-8"?>
<ds:datastoreItem xmlns:ds="http://schemas.openxmlformats.org/officeDocument/2006/customXml" ds:itemID="{30E4B62A-D3F5-497A-AFBF-DC99D0D897D1}"/>
</file>

<file path=docProps/app.xml><?xml version="1.0" encoding="utf-8"?>
<Properties xmlns="http://schemas.openxmlformats.org/officeDocument/2006/extended-properties" xmlns:vt="http://schemas.openxmlformats.org/officeDocument/2006/docPropsVTypes">
  <TotalTime>1501</TotalTime>
  <Words>321</Words>
  <Application>Microsoft Office PowerPoint</Application>
  <PresentationFormat>On-screen Show (16:9)</PresentationFormat>
  <Paragraphs>105</Paragraphs>
  <Slides>21</Slides>
  <Notes>21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Bungee</vt:lpstr>
      <vt:lpstr>Wingdings</vt:lpstr>
      <vt:lpstr>Exo 2</vt:lpstr>
      <vt:lpstr>Building Blocks Day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Nima Abaeian</dc:creator>
  <cp:lastModifiedBy>Nima Abaeian</cp:lastModifiedBy>
  <cp:revision>36</cp:revision>
  <dcterms:modified xsi:type="dcterms:W3CDTF">2024-06-27T07:53:23Z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0x010100615864602BA49C49A7FF9C3CEEEEFC04</vt:lpwstr>
  </property>
</Properties>
</file>